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825500" rtl="0" fontAlgn="auto" latinLnBrk="0" hangingPunct="0">
      <a:lnSpc>
        <a:spcPct val="100000"/>
      </a:lnSpc>
      <a:spcBef>
        <a:spcPts val="2000"/>
      </a:spcBef>
      <a:spcAft>
        <a:spcPts val="0"/>
      </a:spcAft>
      <a:buClrTx/>
      <a:buSzTx/>
      <a:buFontTx/>
      <a:buNone/>
      <a:tabLst/>
      <a:defRPr b="0" baseline="0" cap="none" i="1" spc="39" strike="noStrike" sz="4000" u="none" kumimoji="0" normalizeH="0">
        <a:ln>
          <a:noFill/>
        </a:ln>
        <a:solidFill>
          <a:srgbClr val="5C5C5C"/>
        </a:solidFill>
        <a:effectLst/>
        <a:uFillTx/>
        <a:latin typeface="Iowan Old Style Roman"/>
        <a:ea typeface="Iowan Old Style Roman"/>
        <a:cs typeface="Iowan Old Style Roman"/>
        <a:sym typeface="Iowan Old Style Roman"/>
      </a:defRPr>
    </a:lvl1pPr>
    <a:lvl2pPr marL="0" marR="0" indent="342900" algn="l" defTabSz="825500" rtl="0" fontAlgn="auto" latinLnBrk="0" hangingPunct="0">
      <a:lnSpc>
        <a:spcPct val="100000"/>
      </a:lnSpc>
      <a:spcBef>
        <a:spcPts val="2000"/>
      </a:spcBef>
      <a:spcAft>
        <a:spcPts val="0"/>
      </a:spcAft>
      <a:buClrTx/>
      <a:buSzTx/>
      <a:buFontTx/>
      <a:buNone/>
      <a:tabLst/>
      <a:defRPr b="0" baseline="0" cap="none" i="1" spc="39" strike="noStrike" sz="4000" u="none" kumimoji="0" normalizeH="0">
        <a:ln>
          <a:noFill/>
        </a:ln>
        <a:solidFill>
          <a:srgbClr val="5C5C5C"/>
        </a:solidFill>
        <a:effectLst/>
        <a:uFillTx/>
        <a:latin typeface="Iowan Old Style Roman"/>
        <a:ea typeface="Iowan Old Style Roman"/>
        <a:cs typeface="Iowan Old Style Roman"/>
        <a:sym typeface="Iowan Old Style Roman"/>
      </a:defRPr>
    </a:lvl2pPr>
    <a:lvl3pPr marL="0" marR="0" indent="685800" algn="l" defTabSz="825500" rtl="0" fontAlgn="auto" latinLnBrk="0" hangingPunct="0">
      <a:lnSpc>
        <a:spcPct val="100000"/>
      </a:lnSpc>
      <a:spcBef>
        <a:spcPts val="2000"/>
      </a:spcBef>
      <a:spcAft>
        <a:spcPts val="0"/>
      </a:spcAft>
      <a:buClrTx/>
      <a:buSzTx/>
      <a:buFontTx/>
      <a:buNone/>
      <a:tabLst/>
      <a:defRPr b="0" baseline="0" cap="none" i="1" spc="39" strike="noStrike" sz="4000" u="none" kumimoji="0" normalizeH="0">
        <a:ln>
          <a:noFill/>
        </a:ln>
        <a:solidFill>
          <a:srgbClr val="5C5C5C"/>
        </a:solidFill>
        <a:effectLst/>
        <a:uFillTx/>
        <a:latin typeface="Iowan Old Style Roman"/>
        <a:ea typeface="Iowan Old Style Roman"/>
        <a:cs typeface="Iowan Old Style Roman"/>
        <a:sym typeface="Iowan Old Style Roman"/>
      </a:defRPr>
    </a:lvl3pPr>
    <a:lvl4pPr marL="0" marR="0" indent="1028700" algn="l" defTabSz="825500" rtl="0" fontAlgn="auto" latinLnBrk="0" hangingPunct="0">
      <a:lnSpc>
        <a:spcPct val="100000"/>
      </a:lnSpc>
      <a:spcBef>
        <a:spcPts val="2000"/>
      </a:spcBef>
      <a:spcAft>
        <a:spcPts val="0"/>
      </a:spcAft>
      <a:buClrTx/>
      <a:buSzTx/>
      <a:buFontTx/>
      <a:buNone/>
      <a:tabLst/>
      <a:defRPr b="0" baseline="0" cap="none" i="1" spc="39" strike="noStrike" sz="4000" u="none" kumimoji="0" normalizeH="0">
        <a:ln>
          <a:noFill/>
        </a:ln>
        <a:solidFill>
          <a:srgbClr val="5C5C5C"/>
        </a:solidFill>
        <a:effectLst/>
        <a:uFillTx/>
        <a:latin typeface="Iowan Old Style Roman"/>
        <a:ea typeface="Iowan Old Style Roman"/>
        <a:cs typeface="Iowan Old Style Roman"/>
        <a:sym typeface="Iowan Old Style Roman"/>
      </a:defRPr>
    </a:lvl4pPr>
    <a:lvl5pPr marL="0" marR="0" indent="1371600" algn="l" defTabSz="825500" rtl="0" fontAlgn="auto" latinLnBrk="0" hangingPunct="0">
      <a:lnSpc>
        <a:spcPct val="100000"/>
      </a:lnSpc>
      <a:spcBef>
        <a:spcPts val="2000"/>
      </a:spcBef>
      <a:spcAft>
        <a:spcPts val="0"/>
      </a:spcAft>
      <a:buClrTx/>
      <a:buSzTx/>
      <a:buFontTx/>
      <a:buNone/>
      <a:tabLst/>
      <a:defRPr b="0" baseline="0" cap="none" i="1" spc="39" strike="noStrike" sz="4000" u="none" kumimoji="0" normalizeH="0">
        <a:ln>
          <a:noFill/>
        </a:ln>
        <a:solidFill>
          <a:srgbClr val="5C5C5C"/>
        </a:solidFill>
        <a:effectLst/>
        <a:uFillTx/>
        <a:latin typeface="Iowan Old Style Roman"/>
        <a:ea typeface="Iowan Old Style Roman"/>
        <a:cs typeface="Iowan Old Style Roman"/>
        <a:sym typeface="Iowan Old Style Roman"/>
      </a:defRPr>
    </a:lvl5pPr>
    <a:lvl6pPr marL="0" marR="0" indent="1714500" algn="l" defTabSz="825500" rtl="0" fontAlgn="auto" latinLnBrk="0" hangingPunct="0">
      <a:lnSpc>
        <a:spcPct val="100000"/>
      </a:lnSpc>
      <a:spcBef>
        <a:spcPts val="2000"/>
      </a:spcBef>
      <a:spcAft>
        <a:spcPts val="0"/>
      </a:spcAft>
      <a:buClrTx/>
      <a:buSzTx/>
      <a:buFontTx/>
      <a:buNone/>
      <a:tabLst/>
      <a:defRPr b="0" baseline="0" cap="none" i="1" spc="39" strike="noStrike" sz="4000" u="none" kumimoji="0" normalizeH="0">
        <a:ln>
          <a:noFill/>
        </a:ln>
        <a:solidFill>
          <a:srgbClr val="5C5C5C"/>
        </a:solidFill>
        <a:effectLst/>
        <a:uFillTx/>
        <a:latin typeface="Iowan Old Style Roman"/>
        <a:ea typeface="Iowan Old Style Roman"/>
        <a:cs typeface="Iowan Old Style Roman"/>
        <a:sym typeface="Iowan Old Style Roman"/>
      </a:defRPr>
    </a:lvl6pPr>
    <a:lvl7pPr marL="0" marR="0" indent="2057400" algn="l" defTabSz="825500" rtl="0" fontAlgn="auto" latinLnBrk="0" hangingPunct="0">
      <a:lnSpc>
        <a:spcPct val="100000"/>
      </a:lnSpc>
      <a:spcBef>
        <a:spcPts val="2000"/>
      </a:spcBef>
      <a:spcAft>
        <a:spcPts val="0"/>
      </a:spcAft>
      <a:buClrTx/>
      <a:buSzTx/>
      <a:buFontTx/>
      <a:buNone/>
      <a:tabLst/>
      <a:defRPr b="0" baseline="0" cap="none" i="1" spc="39" strike="noStrike" sz="4000" u="none" kumimoji="0" normalizeH="0">
        <a:ln>
          <a:noFill/>
        </a:ln>
        <a:solidFill>
          <a:srgbClr val="5C5C5C"/>
        </a:solidFill>
        <a:effectLst/>
        <a:uFillTx/>
        <a:latin typeface="Iowan Old Style Roman"/>
        <a:ea typeface="Iowan Old Style Roman"/>
        <a:cs typeface="Iowan Old Style Roman"/>
        <a:sym typeface="Iowan Old Style Roman"/>
      </a:defRPr>
    </a:lvl7pPr>
    <a:lvl8pPr marL="0" marR="0" indent="2400300" algn="l" defTabSz="825500" rtl="0" fontAlgn="auto" latinLnBrk="0" hangingPunct="0">
      <a:lnSpc>
        <a:spcPct val="100000"/>
      </a:lnSpc>
      <a:spcBef>
        <a:spcPts val="2000"/>
      </a:spcBef>
      <a:spcAft>
        <a:spcPts val="0"/>
      </a:spcAft>
      <a:buClrTx/>
      <a:buSzTx/>
      <a:buFontTx/>
      <a:buNone/>
      <a:tabLst/>
      <a:defRPr b="0" baseline="0" cap="none" i="1" spc="39" strike="noStrike" sz="4000" u="none" kumimoji="0" normalizeH="0">
        <a:ln>
          <a:noFill/>
        </a:ln>
        <a:solidFill>
          <a:srgbClr val="5C5C5C"/>
        </a:solidFill>
        <a:effectLst/>
        <a:uFillTx/>
        <a:latin typeface="Iowan Old Style Roman"/>
        <a:ea typeface="Iowan Old Style Roman"/>
        <a:cs typeface="Iowan Old Style Roman"/>
        <a:sym typeface="Iowan Old Style Roman"/>
      </a:defRPr>
    </a:lvl8pPr>
    <a:lvl9pPr marL="0" marR="0" indent="2743200" algn="l" defTabSz="825500" rtl="0" fontAlgn="auto" latinLnBrk="0" hangingPunct="0">
      <a:lnSpc>
        <a:spcPct val="100000"/>
      </a:lnSpc>
      <a:spcBef>
        <a:spcPts val="2000"/>
      </a:spcBef>
      <a:spcAft>
        <a:spcPts val="0"/>
      </a:spcAft>
      <a:buClrTx/>
      <a:buSzTx/>
      <a:buFontTx/>
      <a:buNone/>
      <a:tabLst/>
      <a:defRPr b="0" baseline="0" cap="none" i="1" spc="39" strike="noStrike" sz="4000" u="none" kumimoji="0" normalizeH="0">
        <a:ln>
          <a:noFill/>
        </a:ln>
        <a:solidFill>
          <a:srgbClr val="5C5C5C"/>
        </a:solidFill>
        <a:effectLst/>
        <a:uFillTx/>
        <a:latin typeface="Iowan Old Style Roman"/>
        <a:ea typeface="Iowan Old Style Roman"/>
        <a:cs typeface="Iowan Old Style Roman"/>
        <a:sym typeface="Iowan Old Style Roman"/>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Iowan Old Style Roman"/>
          <a:ea typeface="Iowan Old Style Roman"/>
          <a:cs typeface="Iowan Old Style Roman"/>
        </a:font>
        <a:srgbClr val="5C5C5C"/>
      </a:tcTxStyle>
      <a:tcStyle>
        <a:tcBdr>
          <a:left>
            <a:ln w="12700" cap="flat">
              <a:noFill/>
              <a:miter lim="400000"/>
            </a:ln>
          </a:left>
          <a:right>
            <a:ln w="12700" cap="flat">
              <a:noFill/>
              <a:miter lim="400000"/>
            </a:ln>
          </a:right>
          <a:top>
            <a:ln w="12700" cap="flat">
              <a:solidFill>
                <a:srgbClr val="5C5C5C"/>
              </a:solidFill>
              <a:prstDash val="solid"/>
              <a:miter lim="400000"/>
            </a:ln>
          </a:top>
          <a:bottom>
            <a:ln w="12700" cap="flat">
              <a:solidFill>
                <a:srgbClr val="5C5C5C"/>
              </a:solidFill>
              <a:prstDash val="solid"/>
              <a:miter lim="400000"/>
            </a:ln>
          </a:bottom>
          <a:insideH>
            <a:ln w="12700" cap="flat">
              <a:solidFill>
                <a:srgbClr val="5C5C5C"/>
              </a:solidFill>
              <a:prstDash val="solid"/>
              <a:miter lim="400000"/>
            </a:ln>
          </a:insideH>
          <a:insideV>
            <a:ln w="12700" cap="flat">
              <a:noFill/>
              <a:miter lim="400000"/>
            </a:ln>
          </a:insideV>
        </a:tcBdr>
        <a:fill>
          <a:noFill/>
        </a:fill>
      </a:tcStyle>
    </a:wholeTbl>
    <a:band2H>
      <a:tcTxStyle b="def" i="def"/>
      <a:tcStyle>
        <a:tcBdr/>
        <a:fill>
          <a:solidFill>
            <a:srgbClr val="CBCBCB">
              <a:alpha val="25000"/>
            </a:srgbClr>
          </a:solidFill>
        </a:fill>
      </a:tcStyle>
    </a:band2H>
    <a:firstCol>
      <a:tcTxStyle b="off" i="off">
        <a:font>
          <a:latin typeface="DIN Alternate Bold"/>
          <a:ea typeface="DIN Alternate Bold"/>
          <a:cs typeface="DIN Alternate Bold"/>
        </a:font>
        <a:srgbClr val="5C5C5C"/>
      </a:tcTxStyle>
      <a:tcStyle>
        <a:tcBdr>
          <a:left>
            <a:ln w="12700" cap="flat">
              <a:noFill/>
              <a:miter lim="400000"/>
            </a:ln>
          </a:left>
          <a:right>
            <a:ln w="12700" cap="flat">
              <a:noFill/>
              <a:miter lim="400000"/>
            </a:ln>
          </a:right>
          <a:top>
            <a:ln w="12700" cap="flat">
              <a:solidFill>
                <a:srgbClr val="5C5C5C"/>
              </a:solidFill>
              <a:prstDash val="solid"/>
              <a:miter lim="400000"/>
            </a:ln>
          </a:top>
          <a:bottom>
            <a:ln w="12700" cap="flat">
              <a:solidFill>
                <a:srgbClr val="5C5C5C"/>
              </a:solidFill>
              <a:prstDash val="solid"/>
              <a:miter lim="400000"/>
            </a:ln>
          </a:bottom>
          <a:insideH>
            <a:ln w="12700" cap="flat">
              <a:solidFill>
                <a:srgbClr val="5C5C5C"/>
              </a:solidFill>
              <a:prstDash val="solid"/>
              <a:miter lim="400000"/>
            </a:ln>
          </a:insideH>
          <a:insideV>
            <a:ln w="12700" cap="flat">
              <a:noFill/>
              <a:miter lim="400000"/>
            </a:ln>
          </a:insideV>
        </a:tcBdr>
        <a:fill>
          <a:solidFill>
            <a:srgbClr val="CBCBCB">
              <a:alpha val="36000"/>
            </a:srgbClr>
          </a:solidFill>
        </a:fill>
      </a:tcStyle>
    </a:firstCol>
    <a:lastRow>
      <a:tcTxStyle b="off" i="off">
        <a:font>
          <a:latin typeface="DIN Alternate Bold"/>
          <a:ea typeface="DIN Alternate Bold"/>
          <a:cs typeface="DIN Alternate Bold"/>
        </a:font>
        <a:srgbClr val="5C5C5C"/>
      </a:tcTxStyle>
      <a:tcStyle>
        <a:tcBdr>
          <a:left>
            <a:ln w="12700" cap="flat">
              <a:noFill/>
              <a:miter lim="400000"/>
            </a:ln>
          </a:left>
          <a:right>
            <a:ln w="12700" cap="flat">
              <a:noFill/>
              <a:miter lim="400000"/>
            </a:ln>
          </a:right>
          <a:top>
            <a:ln w="12700" cap="flat">
              <a:solidFill>
                <a:srgbClr val="5C5C5C"/>
              </a:solidFill>
              <a:prstDash val="solid"/>
              <a:miter lim="400000"/>
            </a:ln>
          </a:top>
          <a:bottom>
            <a:ln w="12700" cap="flat">
              <a:noFill/>
              <a:miter lim="400000"/>
            </a:ln>
          </a:bottom>
          <a:insideH>
            <a:ln w="12700" cap="flat">
              <a:solidFill>
                <a:srgbClr val="5C5C5C"/>
              </a:solidFill>
              <a:prstDash val="solid"/>
              <a:miter lim="400000"/>
            </a:ln>
          </a:insideH>
          <a:insideV>
            <a:ln w="12700" cap="flat">
              <a:noFill/>
              <a:miter lim="400000"/>
            </a:ln>
          </a:insideV>
        </a:tcBdr>
        <a:fill>
          <a:noFill/>
        </a:fill>
      </a:tcStyle>
    </a:lastRow>
    <a:firstRow>
      <a:tcTxStyle b="off" i="off">
        <a:font>
          <a:latin typeface="DIN Alternate Bold"/>
          <a:ea typeface="DIN Alternate Bold"/>
          <a:cs typeface="DIN Alternate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rgbClr val="EBEBEB"/>
              </a:solidFill>
              <a:prstDash val="solid"/>
              <a:miter lim="400000"/>
            </a:ln>
          </a:insideH>
          <a:insideV>
            <a:ln w="12700" cap="flat">
              <a:noFill/>
              <a:miter lim="400000"/>
            </a:ln>
          </a:insideV>
        </a:tcBdr>
        <a:fill>
          <a:solidFill>
            <a:schemeClr val="accent1">
              <a:hueOff val="-522454"/>
              <a:satOff val="1153"/>
              <a:lumOff val="13444"/>
            </a:schemeClr>
          </a:solidFill>
        </a:fill>
      </a:tcStyle>
    </a:firstRow>
  </a:tblStyle>
  <a:tblStyle styleId="{C7B018BB-80A7-4F77-B60F-C8B233D01FF8}" styleName="">
    <a:tblBg/>
    <a:wholeTbl>
      <a:tcTxStyle b="off" i="off">
        <a:font>
          <a:latin typeface="Iowan Old Style Roman"/>
          <a:ea typeface="Iowan Old Style Roman"/>
          <a:cs typeface="Iowan Old Style Roman"/>
        </a:font>
        <a:schemeClr val="accent2">
          <a:satOff val="-3676"/>
          <a:lumOff val="-12171"/>
        </a:schemeClr>
      </a:tcTxStyle>
      <a:tcStyle>
        <a:tcBdr>
          <a:left>
            <a:ln w="12700" cap="flat">
              <a:solidFill>
                <a:srgbClr val="808251"/>
              </a:solidFill>
              <a:prstDash val="solid"/>
              <a:miter lim="400000"/>
            </a:ln>
          </a:left>
          <a:right>
            <a:ln w="12700" cap="flat">
              <a:solidFill>
                <a:srgbClr val="808251"/>
              </a:solidFill>
              <a:prstDash val="solid"/>
              <a:miter lim="400000"/>
            </a:ln>
          </a:right>
          <a:top>
            <a:ln w="12700" cap="flat">
              <a:solidFill>
                <a:srgbClr val="808251"/>
              </a:solidFill>
              <a:prstDash val="solid"/>
              <a:miter lim="400000"/>
            </a:ln>
          </a:top>
          <a:bottom>
            <a:ln w="12700" cap="flat">
              <a:solidFill>
                <a:srgbClr val="808251"/>
              </a:solidFill>
              <a:prstDash val="solid"/>
              <a:miter lim="400000"/>
            </a:ln>
          </a:bottom>
          <a:insideH>
            <a:ln w="12700" cap="flat">
              <a:solidFill>
                <a:srgbClr val="808251"/>
              </a:solidFill>
              <a:prstDash val="solid"/>
              <a:miter lim="400000"/>
            </a:ln>
          </a:insideH>
          <a:insideV>
            <a:ln w="12700" cap="flat">
              <a:solidFill>
                <a:srgbClr val="808251"/>
              </a:solidFill>
              <a:prstDash val="solid"/>
              <a:miter lim="400000"/>
            </a:ln>
          </a:insideV>
        </a:tcBdr>
        <a:fill>
          <a:noFill/>
        </a:fill>
      </a:tcStyle>
    </a:wholeTbl>
    <a:band2H>
      <a:tcTxStyle b="def" i="def"/>
      <a:tcStyle>
        <a:tcBdr/>
        <a:fill>
          <a:solidFill>
            <a:srgbClr val="A8A861">
              <a:alpha val="27000"/>
            </a:srgbClr>
          </a:solidFill>
        </a:fill>
      </a:tcStyle>
    </a:band2H>
    <a:firstCol>
      <a:tcTxStyle b="off" i="off">
        <a:font>
          <a:latin typeface="DIN Alternate Bold"/>
          <a:ea typeface="DIN Alternate Bold"/>
          <a:cs typeface="DIN Alternate Bold"/>
        </a:font>
        <a:srgbClr val="FFFFFF"/>
      </a:tcTxStyle>
      <a:tcStyle>
        <a:tcBdr>
          <a:left>
            <a:ln w="12700" cap="flat">
              <a:solidFill>
                <a:srgbClr val="808251"/>
              </a:solidFill>
              <a:prstDash val="solid"/>
              <a:miter lim="400000"/>
            </a:ln>
          </a:left>
          <a:right>
            <a:ln w="12700" cap="flat">
              <a:solidFill>
                <a:srgbClr val="808251"/>
              </a:solidFill>
              <a:prstDash val="solid"/>
              <a:miter lim="400000"/>
            </a:ln>
          </a:right>
          <a:top>
            <a:ln w="12700" cap="flat">
              <a:solidFill>
                <a:srgbClr val="808251"/>
              </a:solidFill>
              <a:prstDash val="solid"/>
              <a:miter lim="400000"/>
            </a:ln>
          </a:top>
          <a:bottom>
            <a:ln w="12700" cap="flat">
              <a:solidFill>
                <a:srgbClr val="808251"/>
              </a:solidFill>
              <a:prstDash val="solid"/>
              <a:miter lim="400000"/>
            </a:ln>
          </a:bottom>
          <a:insideH>
            <a:ln w="12700" cap="flat">
              <a:solidFill>
                <a:srgbClr val="808251"/>
              </a:solidFill>
              <a:prstDash val="solid"/>
              <a:miter lim="400000"/>
            </a:ln>
          </a:insideH>
          <a:insideV>
            <a:ln w="12700" cap="flat">
              <a:solidFill>
                <a:srgbClr val="808251"/>
              </a:solidFill>
              <a:prstDash val="solid"/>
              <a:miter lim="400000"/>
            </a:ln>
          </a:insideV>
        </a:tcBdr>
        <a:fill>
          <a:solidFill>
            <a:srgbClr val="8F9541">
              <a:alpha val="75000"/>
            </a:srgbClr>
          </a:solidFill>
        </a:fill>
      </a:tcStyle>
    </a:firstCol>
    <a:lastRow>
      <a:tcTxStyle b="off" i="off">
        <a:font>
          <a:latin typeface="DIN Alternate Bold"/>
          <a:ea typeface="DIN Alternate Bold"/>
          <a:cs typeface="DIN Alternate Bold"/>
        </a:font>
        <a:schemeClr val="accent2">
          <a:satOff val="-3676"/>
          <a:lumOff val="-12171"/>
        </a:schemeClr>
      </a:tcTxStyle>
      <a:tcStyle>
        <a:tcBdr>
          <a:left>
            <a:ln w="12700" cap="flat">
              <a:solidFill>
                <a:srgbClr val="808251"/>
              </a:solidFill>
              <a:prstDash val="solid"/>
              <a:miter lim="400000"/>
            </a:ln>
          </a:left>
          <a:right>
            <a:ln w="12700" cap="flat">
              <a:solidFill>
                <a:srgbClr val="808251"/>
              </a:solidFill>
              <a:prstDash val="solid"/>
              <a:miter lim="400000"/>
            </a:ln>
          </a:right>
          <a:top>
            <a:ln w="50800" cap="flat">
              <a:solidFill>
                <a:srgbClr val="808251"/>
              </a:solidFill>
              <a:prstDash val="solid"/>
              <a:miter lim="400000"/>
            </a:ln>
          </a:top>
          <a:bottom>
            <a:ln w="12700" cap="flat">
              <a:solidFill>
                <a:srgbClr val="808251"/>
              </a:solidFill>
              <a:prstDash val="solid"/>
              <a:miter lim="400000"/>
            </a:ln>
          </a:bottom>
          <a:insideH>
            <a:ln w="12700" cap="flat">
              <a:solidFill>
                <a:srgbClr val="808251"/>
              </a:solidFill>
              <a:prstDash val="solid"/>
              <a:miter lim="400000"/>
            </a:ln>
          </a:insideH>
          <a:insideV>
            <a:ln w="12700" cap="flat">
              <a:solidFill>
                <a:srgbClr val="808251"/>
              </a:solidFill>
              <a:prstDash val="solid"/>
              <a:miter lim="400000"/>
            </a:ln>
          </a:insideV>
        </a:tcBdr>
        <a:fill>
          <a:noFill/>
        </a:fill>
      </a:tcStyle>
    </a:lastRow>
    <a:firstRow>
      <a:tcTxStyle b="off" i="off">
        <a:font>
          <a:latin typeface="DIN Alternate Bold"/>
          <a:ea typeface="DIN Alternate Bold"/>
          <a:cs typeface="DIN Alternate Bold"/>
        </a:font>
        <a:srgbClr val="FFFFFF"/>
      </a:tcTxStyle>
      <a:tcStyle>
        <a:tcBdr>
          <a:left>
            <a:ln w="12700" cap="flat">
              <a:solidFill>
                <a:srgbClr val="808251"/>
              </a:solidFill>
              <a:prstDash val="solid"/>
              <a:miter lim="400000"/>
            </a:ln>
          </a:left>
          <a:right>
            <a:ln w="12700" cap="flat">
              <a:solidFill>
                <a:srgbClr val="808251"/>
              </a:solidFill>
              <a:prstDash val="solid"/>
              <a:miter lim="400000"/>
            </a:ln>
          </a:right>
          <a:top>
            <a:ln w="12700" cap="flat">
              <a:solidFill>
                <a:srgbClr val="808251"/>
              </a:solidFill>
              <a:prstDash val="solid"/>
              <a:miter lim="400000"/>
            </a:ln>
          </a:top>
          <a:bottom>
            <a:ln w="12700" cap="flat">
              <a:solidFill>
                <a:srgbClr val="808251"/>
              </a:solidFill>
              <a:prstDash val="solid"/>
              <a:miter lim="400000"/>
            </a:ln>
          </a:bottom>
          <a:insideH>
            <a:ln w="12700" cap="flat">
              <a:solidFill>
                <a:srgbClr val="808251"/>
              </a:solidFill>
              <a:prstDash val="solid"/>
              <a:miter lim="400000"/>
            </a:ln>
          </a:insideH>
          <a:insideV>
            <a:ln w="12700" cap="flat">
              <a:solidFill>
                <a:srgbClr val="808251"/>
              </a:solidFill>
              <a:prstDash val="solid"/>
              <a:miter lim="400000"/>
            </a:ln>
          </a:insideV>
        </a:tcBdr>
        <a:fill>
          <a:solidFill>
            <a:srgbClr val="8F9541">
              <a:alpha val="75000"/>
            </a:srgbClr>
          </a:solidFill>
        </a:fill>
      </a:tcStyle>
    </a:firstRow>
  </a:tblStyle>
  <a:tblStyle styleId="{EEE7283C-3CF3-47DC-8721-378D4A62B228}" styleName="">
    <a:tblBg/>
    <a:wholeTbl>
      <a:tcTxStyle b="off" i="off">
        <a:font>
          <a:latin typeface="Iowan Old Style Roman"/>
          <a:ea typeface="Iowan Old Style Roman"/>
          <a:cs typeface="Iowan Old Style Roman"/>
        </a:font>
        <a:srgbClr val="FFFFFF"/>
      </a:tcTxStyle>
      <a:tcStyle>
        <a:tcBdr>
          <a:left>
            <a:ln w="12700" cap="flat">
              <a:noFill/>
              <a:miter lim="400000"/>
            </a:ln>
          </a:left>
          <a:right>
            <a:ln w="12700" cap="flat">
              <a:noFill/>
              <a:miter lim="400000"/>
            </a:ln>
          </a:right>
          <a:top>
            <a:ln w="12700" cap="flat">
              <a:solidFill>
                <a:srgbClr val="FFFDEF"/>
              </a:solidFill>
              <a:prstDash val="solid"/>
              <a:miter lim="400000"/>
            </a:ln>
          </a:top>
          <a:bottom>
            <a:ln w="12700" cap="flat">
              <a:solidFill>
                <a:srgbClr val="FFFDEF"/>
              </a:solidFill>
              <a:prstDash val="solid"/>
              <a:miter lim="400000"/>
            </a:ln>
          </a:bottom>
          <a:insideH>
            <a:ln w="12700" cap="flat">
              <a:solidFill>
                <a:srgbClr val="FFFDEF"/>
              </a:solidFill>
              <a:prstDash val="solid"/>
              <a:miter lim="400000"/>
            </a:ln>
          </a:insideH>
          <a:insideV>
            <a:ln w="12700" cap="flat">
              <a:noFill/>
              <a:miter lim="400000"/>
            </a:ln>
          </a:insideV>
        </a:tcBdr>
        <a:fill>
          <a:noFill/>
        </a:fill>
      </a:tcStyle>
    </a:wholeTbl>
    <a:band2H>
      <a:tcTxStyle b="def" i="def"/>
      <a:tcStyle>
        <a:tcBdr/>
        <a:fill>
          <a:solidFill>
            <a:srgbClr val="A8A861">
              <a:alpha val="27000"/>
            </a:srgbClr>
          </a:solidFill>
        </a:fill>
      </a:tcStyle>
    </a:band2H>
    <a:firstCol>
      <a:tcTxStyle b="off" i="off">
        <a:font>
          <a:latin typeface="DIN Alternate Bold"/>
          <a:ea typeface="DIN Alternate Bold"/>
          <a:cs typeface="DIN Alternate Bold"/>
        </a:font>
        <a:srgbClr val="FFFFFF"/>
      </a:tcTxStyle>
      <a:tcStyle>
        <a:tcBdr>
          <a:left>
            <a:ln w="12700" cap="flat">
              <a:solidFill>
                <a:srgbClr val="FFFDEF"/>
              </a:solidFill>
              <a:prstDash val="solid"/>
              <a:miter lim="400000"/>
            </a:ln>
          </a:left>
          <a:right>
            <a:ln w="12700" cap="flat">
              <a:solidFill>
                <a:srgbClr val="FFFDEF"/>
              </a:solidFill>
              <a:prstDash val="solid"/>
              <a:miter lim="400000"/>
            </a:ln>
          </a:right>
          <a:top>
            <a:ln w="12700" cap="flat">
              <a:solidFill>
                <a:srgbClr val="FFFDEF"/>
              </a:solidFill>
              <a:prstDash val="solid"/>
              <a:miter lim="400000"/>
            </a:ln>
          </a:top>
          <a:bottom>
            <a:ln w="12700" cap="flat">
              <a:solidFill>
                <a:srgbClr val="FFFDEF"/>
              </a:solidFill>
              <a:prstDash val="solid"/>
              <a:miter lim="400000"/>
            </a:ln>
          </a:bottom>
          <a:insideH>
            <a:ln w="12700" cap="flat">
              <a:solidFill>
                <a:srgbClr val="FFFDEF"/>
              </a:solidFill>
              <a:prstDash val="solid"/>
              <a:miter lim="400000"/>
            </a:ln>
          </a:insideH>
          <a:insideV>
            <a:ln w="12700" cap="flat">
              <a:noFill/>
              <a:miter lim="400000"/>
            </a:ln>
          </a:insideV>
        </a:tcBdr>
        <a:fill>
          <a:noFill/>
        </a:fill>
      </a:tcStyle>
    </a:firstCol>
    <a:lastRow>
      <a:tcTxStyle b="off" i="off">
        <a:font>
          <a:latin typeface="DIN Alternate Bold"/>
          <a:ea typeface="DIN Alternate Bold"/>
          <a:cs typeface="DIN Alternate Bold"/>
        </a:font>
        <a:srgbClr val="FFFFFF"/>
      </a:tcTxStyle>
      <a:tcStyle>
        <a:tcBdr>
          <a:left>
            <a:ln w="12700" cap="flat">
              <a:noFill/>
              <a:miter lim="400000"/>
            </a:ln>
          </a:left>
          <a:right>
            <a:ln w="12700" cap="flat">
              <a:noFill/>
              <a:miter lim="400000"/>
            </a:ln>
          </a:right>
          <a:top>
            <a:ln w="12700" cap="flat">
              <a:solidFill>
                <a:srgbClr val="FFFDEF"/>
              </a:solidFill>
              <a:prstDash val="solid"/>
              <a:miter lim="400000"/>
            </a:ln>
          </a:top>
          <a:bottom>
            <a:ln w="12700" cap="flat">
              <a:solidFill>
                <a:srgbClr val="FFFDEF"/>
              </a:solidFill>
              <a:prstDash val="solid"/>
              <a:miter lim="400000"/>
            </a:ln>
          </a:bottom>
          <a:insideH>
            <a:ln w="12700" cap="flat">
              <a:solidFill>
                <a:srgbClr val="FFFDEF"/>
              </a:solidFill>
              <a:prstDash val="solid"/>
              <a:miter lim="400000"/>
            </a:ln>
          </a:insideH>
          <a:insideV>
            <a:ln w="12700" cap="flat">
              <a:noFill/>
              <a:miter lim="400000"/>
            </a:ln>
          </a:insideV>
        </a:tcBdr>
        <a:fill>
          <a:noFill/>
        </a:fill>
      </a:tcStyle>
    </a:lastRow>
    <a:firstRow>
      <a:tcTxStyle b="off" i="off">
        <a:font>
          <a:latin typeface="DIN Alternate Bold"/>
          <a:ea typeface="DIN Alternate Bold"/>
          <a:cs typeface="DIN Alternate Bold"/>
        </a:font>
        <a:srgbClr val="FFFFFF"/>
      </a:tcTxStyle>
      <a:tcStyle>
        <a:tcBdr>
          <a:left>
            <a:ln w="12700" cap="flat">
              <a:noFill/>
              <a:miter lim="400000"/>
            </a:ln>
          </a:left>
          <a:right>
            <a:ln w="12700" cap="flat">
              <a:noFill/>
              <a:miter lim="400000"/>
            </a:ln>
          </a:right>
          <a:top>
            <a:ln w="12700" cap="flat">
              <a:solidFill>
                <a:srgbClr val="FFFDEF"/>
              </a:solidFill>
              <a:prstDash val="solid"/>
              <a:miter lim="400000"/>
            </a:ln>
          </a:top>
          <a:bottom>
            <a:ln w="12700" cap="flat">
              <a:solidFill>
                <a:srgbClr val="FFFDEF"/>
              </a:solidFill>
              <a:prstDash val="solid"/>
              <a:miter lim="400000"/>
            </a:ln>
          </a:bottom>
          <a:insideH>
            <a:ln w="12700" cap="flat">
              <a:solidFill>
                <a:srgbClr val="FFFDEF"/>
              </a:solidFill>
              <a:prstDash val="solid"/>
              <a:miter lim="400000"/>
            </a:ln>
          </a:insideH>
          <a:insideV>
            <a:ln w="12700" cap="flat">
              <a:noFill/>
              <a:miter lim="400000"/>
            </a:ln>
          </a:insideV>
        </a:tcBdr>
        <a:fill>
          <a:noFill/>
        </a:fill>
      </a:tcStyle>
    </a:firstRow>
  </a:tblStyle>
  <a:tblStyle styleId="{CF821DB8-F4EB-4A41-A1BA-3FCAFE7338EE}" styleName="">
    <a:tblBg/>
    <a:wholeTbl>
      <a:tcTxStyle b="off" i="off">
        <a:font>
          <a:latin typeface="Iowan Old Style Roman"/>
          <a:ea typeface="Iowan Old Style Roman"/>
          <a:cs typeface="Iowan Old Style Roman"/>
        </a:font>
        <a:srgbClr val="5C5C5C"/>
      </a:tcTxStyle>
      <a:tcStyle>
        <a:tcBdr>
          <a:left>
            <a:ln w="12700" cap="flat">
              <a:noFill/>
              <a:miter lim="400000"/>
            </a:ln>
          </a:left>
          <a:right>
            <a:ln w="12700" cap="flat">
              <a:noFill/>
              <a:miter lim="400000"/>
            </a:ln>
          </a:right>
          <a:top>
            <a:ln w="25400" cap="flat">
              <a:solidFill>
                <a:schemeClr val="accent3">
                  <a:hueOff val="-256224"/>
                  <a:satOff val="-13732"/>
                  <a:lumOff val="-19712"/>
                  <a:alpha val="61000"/>
                </a:schemeClr>
              </a:solidFill>
              <a:prstDash val="solid"/>
              <a:miter lim="400000"/>
            </a:ln>
          </a:top>
          <a:bottom>
            <a:ln w="25400" cap="flat">
              <a:solidFill>
                <a:schemeClr val="accent3">
                  <a:hueOff val="-256224"/>
                  <a:satOff val="-13732"/>
                  <a:lumOff val="-19712"/>
                  <a:alpha val="61000"/>
                </a:schemeClr>
              </a:solidFill>
              <a:prstDash val="solid"/>
              <a:miter lim="400000"/>
            </a:ln>
          </a:bottom>
          <a:insideH>
            <a:ln w="25400" cap="flat">
              <a:solidFill>
                <a:schemeClr val="accent3">
                  <a:hueOff val="-256224"/>
                  <a:satOff val="-13732"/>
                  <a:lumOff val="-19712"/>
                  <a:alpha val="61000"/>
                </a:schemeClr>
              </a:solidFill>
              <a:prstDash val="solid"/>
              <a:miter lim="400000"/>
            </a:ln>
          </a:insideH>
          <a:insideV>
            <a:ln w="12700" cap="flat">
              <a:noFill/>
              <a:miter lim="400000"/>
            </a:ln>
          </a:insideV>
        </a:tcBdr>
        <a:fill>
          <a:noFill/>
        </a:fill>
      </a:tcStyle>
    </a:wholeTbl>
    <a:band2H>
      <a:tcTxStyle b="def" i="def"/>
      <a:tcStyle>
        <a:tcBdr/>
        <a:fill>
          <a:solidFill>
            <a:srgbClr val="CBCBCB">
              <a:alpha val="36000"/>
            </a:srgbClr>
          </a:solidFill>
        </a:fill>
      </a:tcStyle>
    </a:band2H>
    <a:firstCol>
      <a:tcTxStyle b="off" i="off">
        <a:font>
          <a:latin typeface="DIN Alternate Bold"/>
          <a:ea typeface="DIN Alternate Bold"/>
          <a:cs typeface="DIN Alternate Bold"/>
        </a:font>
        <a:srgbClr val="5C5C5C"/>
      </a:tcTxStyle>
      <a:tcStyle>
        <a:tcBdr>
          <a:left>
            <a:ln w="12700" cap="flat">
              <a:noFill/>
              <a:miter lim="400000"/>
            </a:ln>
          </a:left>
          <a:right>
            <a:ln w="25400" cap="flat">
              <a:solidFill>
                <a:schemeClr val="accent3">
                  <a:hueOff val="-256224"/>
                  <a:satOff val="-13732"/>
                  <a:lumOff val="-19712"/>
                  <a:alpha val="61000"/>
                </a:schemeClr>
              </a:solidFill>
              <a:prstDash val="solid"/>
              <a:miter lim="400000"/>
            </a:ln>
          </a:right>
          <a:top>
            <a:ln w="25400" cap="flat">
              <a:solidFill>
                <a:schemeClr val="accent3">
                  <a:hueOff val="-256224"/>
                  <a:satOff val="-13732"/>
                  <a:lumOff val="-19712"/>
                  <a:alpha val="61000"/>
                </a:schemeClr>
              </a:solidFill>
              <a:prstDash val="solid"/>
              <a:miter lim="400000"/>
            </a:ln>
          </a:top>
          <a:bottom>
            <a:ln w="25400" cap="flat">
              <a:solidFill>
                <a:schemeClr val="accent3">
                  <a:hueOff val="-256224"/>
                  <a:satOff val="-13732"/>
                  <a:lumOff val="-19712"/>
                  <a:alpha val="61000"/>
                </a:schemeClr>
              </a:solidFill>
              <a:prstDash val="solid"/>
              <a:miter lim="400000"/>
            </a:ln>
          </a:bottom>
          <a:insideH>
            <a:ln w="25400" cap="flat">
              <a:solidFill>
                <a:schemeClr val="accent3">
                  <a:hueOff val="-256224"/>
                  <a:satOff val="-13732"/>
                  <a:lumOff val="-19712"/>
                  <a:alpha val="61000"/>
                </a:schemeClr>
              </a:solidFill>
              <a:prstDash val="solid"/>
              <a:miter lim="400000"/>
            </a:ln>
          </a:insideH>
          <a:insideV>
            <a:ln w="12700" cap="flat">
              <a:noFill/>
              <a:miter lim="400000"/>
            </a:ln>
          </a:insideV>
        </a:tcBdr>
        <a:fill>
          <a:noFill/>
        </a:fill>
      </a:tcStyle>
    </a:firstCol>
    <a:lastRow>
      <a:tcTxStyle b="off" i="off">
        <a:font>
          <a:latin typeface="DIN Alternate Bold"/>
          <a:ea typeface="DIN Alternate Bold"/>
          <a:cs typeface="DIN Alternate Bold"/>
        </a:font>
        <a:srgbClr val="FFFFFF"/>
      </a:tcTxStyle>
      <a:tcStyle>
        <a:tcBdr>
          <a:left>
            <a:ln w="12700" cap="flat">
              <a:noFill/>
              <a:miter lim="400000"/>
            </a:ln>
          </a:left>
          <a:right>
            <a:ln w="12700" cap="flat">
              <a:noFill/>
              <a:miter lim="400000"/>
            </a:ln>
          </a:right>
          <a:top>
            <a:ln w="25400" cap="flat">
              <a:solidFill>
                <a:schemeClr val="accent3">
                  <a:hueOff val="-256224"/>
                  <a:satOff val="-13732"/>
                  <a:lumOff val="-19712"/>
                  <a:alpha val="61000"/>
                </a:schemeClr>
              </a:solidFill>
              <a:prstDash val="solid"/>
              <a:miter lim="400000"/>
            </a:ln>
          </a:top>
          <a:bottom>
            <a:ln w="12700" cap="flat">
              <a:noFill/>
              <a:miter lim="400000"/>
            </a:ln>
          </a:bottom>
          <a:insideH>
            <a:ln w="25400" cap="flat">
              <a:solidFill>
                <a:schemeClr val="accent3">
                  <a:hueOff val="-256224"/>
                  <a:satOff val="-13732"/>
                  <a:lumOff val="-19712"/>
                  <a:alpha val="61000"/>
                </a:schemeClr>
              </a:solidFill>
              <a:prstDash val="solid"/>
              <a:miter lim="400000"/>
            </a:ln>
          </a:insideH>
          <a:insideV>
            <a:ln w="12700" cap="flat">
              <a:noFill/>
              <a:miter lim="400000"/>
            </a:ln>
          </a:insideV>
        </a:tcBdr>
        <a:fill>
          <a:noFill/>
        </a:fill>
      </a:tcStyle>
    </a:lastRow>
    <a:firstRow>
      <a:tcTxStyle b="off" i="off">
        <a:font>
          <a:latin typeface="DIN Alternate Bold"/>
          <a:ea typeface="DIN Alternate Bold"/>
          <a:cs typeface="DIN Alternate Bold"/>
        </a:font>
        <a:srgbClr val="FFFFFF"/>
      </a:tcTxStyle>
      <a:tcStyle>
        <a:tcBdr>
          <a:left>
            <a:ln w="12700" cap="flat">
              <a:noFill/>
              <a:miter lim="400000"/>
            </a:ln>
          </a:left>
          <a:right>
            <a:ln w="12700" cap="flat">
              <a:noFill/>
              <a:miter lim="400000"/>
            </a:ln>
          </a:right>
          <a:top>
            <a:ln w="12700" cap="flat">
              <a:noFill/>
              <a:miter lim="400000"/>
            </a:ln>
          </a:top>
          <a:bottom>
            <a:ln w="25400" cap="flat">
              <a:solidFill>
                <a:schemeClr val="accent3">
                  <a:hueOff val="-256224"/>
                  <a:satOff val="-13732"/>
                  <a:lumOff val="-19712"/>
                  <a:alpha val="61000"/>
                </a:schemeClr>
              </a:solidFill>
              <a:prstDash val="solid"/>
              <a:miter lim="400000"/>
            </a:ln>
          </a:bottom>
          <a:insideH>
            <a:ln w="25400" cap="flat">
              <a:solidFill>
                <a:schemeClr val="accent3">
                  <a:hueOff val="-256224"/>
                  <a:satOff val="-13732"/>
                  <a:lumOff val="-19712"/>
                  <a:alpha val="61000"/>
                </a:schemeClr>
              </a:solidFill>
              <a:prstDash val="solid"/>
              <a:miter lim="400000"/>
            </a:ln>
          </a:insideH>
          <a:insideV>
            <a:ln w="12700" cap="flat">
              <a:noFill/>
              <a:miter lim="400000"/>
            </a:ln>
          </a:insideV>
        </a:tcBdr>
        <a:fill>
          <a:noFill/>
        </a:fill>
      </a:tcStyle>
    </a:firstRow>
  </a:tblStyle>
  <a:tblStyle styleId="{33BA23B1-9221-436E-865A-0063620EA4FD}" styleName="">
    <a:tblBg/>
    <a:wholeTbl>
      <a:tcTxStyle b="off" i="off">
        <a:font>
          <a:latin typeface="Iowan Old Style Roman"/>
          <a:ea typeface="Iowan Old Style Roman"/>
          <a:cs typeface="Iowan Old Style Roman"/>
        </a:font>
        <a:srgbClr val="5C5C5C"/>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CBCBCB">
              <a:alpha val="25000"/>
            </a:srgbClr>
          </a:solidFill>
        </a:fill>
      </a:tcStyle>
    </a:wholeTbl>
    <a:band2H>
      <a:tcTxStyle b="def" i="def"/>
      <a:tcStyle>
        <a:tcBdr/>
        <a:fill>
          <a:solidFill>
            <a:srgbClr val="AEAEAE">
              <a:alpha val="25000"/>
            </a:srgbClr>
          </a:solidFill>
        </a:fill>
      </a:tcStyle>
    </a:band2H>
    <a:firstCol>
      <a:tcTxStyle b="off" i="off">
        <a:font>
          <a:latin typeface="DIN Alternate Bold"/>
          <a:ea typeface="DIN Alternate Bold"/>
          <a:cs typeface="DIN Alternate Bold"/>
        </a:font>
        <a:srgbClr val="5C5C5C"/>
      </a:tcTxStyle>
      <a:tcStyle>
        <a:tcBdr>
          <a:left>
            <a:ln w="12700" cap="flat">
              <a:noFill/>
              <a:miter lim="400000"/>
            </a:ln>
          </a:left>
          <a:right>
            <a:ln w="12700" cap="flat">
              <a:solidFill>
                <a:srgbClr val="797B80"/>
              </a:solidFill>
              <a:prstDash val="solid"/>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CBCBCB">
              <a:alpha val="25000"/>
            </a:srgbClr>
          </a:solidFill>
        </a:fill>
      </a:tcStyle>
    </a:firstCol>
    <a:lastRow>
      <a:tcTxStyle b="off" i="off">
        <a:font>
          <a:latin typeface="DIN Alternate Bold"/>
          <a:ea typeface="DIN Alternate Bold"/>
          <a:cs typeface="DIN Alternate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51504B">
              <a:alpha val="80000"/>
            </a:srgbClr>
          </a:solidFill>
        </a:fill>
      </a:tcStyle>
    </a:lastRow>
    <a:firstRow>
      <a:tcTxStyle b="off" i="off">
        <a:font>
          <a:latin typeface="DIN Alternate Bold"/>
          <a:ea typeface="DIN Alternate Bold"/>
          <a:cs typeface="DIN Alternate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51504B">
              <a:alpha val="80000"/>
            </a:srgbClr>
          </a:solidFill>
        </a:fill>
      </a:tcStyle>
    </a:firstRow>
  </a:tblStyle>
  <a:tblStyle styleId="{2708684C-4D16-4618-839F-0558EEFCDFE6}" styleName="">
    <a:tblBg/>
    <a:wholeTbl>
      <a:tcTxStyle b="off" i="off">
        <a:font>
          <a:latin typeface="Iowan Old Style Roman"/>
          <a:ea typeface="Iowan Old Style Roman"/>
          <a:cs typeface="Iowan Old Style Roman"/>
        </a:font>
        <a:srgbClr val="5C5C5C"/>
      </a:tcTxStyle>
      <a:tcStyle>
        <a:tcBdr>
          <a:left>
            <a:ln w="12700" cap="flat">
              <a:noFill/>
              <a:miter lim="400000"/>
            </a:ln>
          </a:left>
          <a:right>
            <a:ln w="12700" cap="flat">
              <a:noFill/>
              <a:miter lim="400000"/>
            </a:ln>
          </a:right>
          <a:top>
            <a:ln w="12700" cap="flat">
              <a:solidFill>
                <a:srgbClr val="5C5C5C"/>
              </a:solidFill>
              <a:custDash>
                <a:ds d="200000" sp="200000"/>
              </a:custDash>
              <a:miter lim="400000"/>
            </a:ln>
          </a:top>
          <a:bottom>
            <a:ln w="12700" cap="flat">
              <a:solidFill>
                <a:srgbClr val="5C5C5C"/>
              </a:solidFill>
              <a:custDash>
                <a:ds d="200000" sp="200000"/>
              </a:custDash>
              <a:miter lim="400000"/>
            </a:ln>
          </a:bottom>
          <a:insideH>
            <a:ln w="12700" cap="flat">
              <a:solidFill>
                <a:srgbClr val="5C5C5C"/>
              </a:solidFill>
              <a:custDash>
                <a:ds d="200000" sp="200000"/>
              </a:custDash>
              <a:miter lim="400000"/>
            </a:ln>
          </a:insideH>
          <a:insideV>
            <a:ln w="12700" cap="flat">
              <a:noFill/>
              <a:miter lim="400000"/>
            </a:ln>
          </a:insideV>
        </a:tcBdr>
        <a:fill>
          <a:noFill/>
        </a:fill>
      </a:tcStyle>
    </a:wholeTbl>
    <a:band2H>
      <a:tcTxStyle b="def" i="def"/>
      <a:tcStyle>
        <a:tcBdr/>
        <a:fill>
          <a:solidFill>
            <a:srgbClr val="EDEEEE"/>
          </a:solidFill>
        </a:fill>
      </a:tcStyle>
    </a:band2H>
    <a:firstCol>
      <a:tcTxStyle b="off" i="off">
        <a:font>
          <a:latin typeface="DIN Alternate Bold"/>
          <a:ea typeface="DIN Alternate Bold"/>
          <a:cs typeface="DIN Alternate Bold"/>
        </a:font>
        <a:srgbClr val="5C5C5C"/>
      </a:tcTxStyle>
      <a:tcStyle>
        <a:tcBdr>
          <a:left>
            <a:ln w="12700" cap="flat">
              <a:noFill/>
              <a:miter lim="400000"/>
            </a:ln>
          </a:left>
          <a:right>
            <a:ln w="12700" cap="flat">
              <a:solidFill>
                <a:srgbClr val="5C5C5C"/>
              </a:solidFill>
              <a:prstDash val="solid"/>
              <a:miter lim="400000"/>
            </a:ln>
          </a:right>
          <a:top>
            <a:ln w="12700" cap="flat">
              <a:solidFill>
                <a:srgbClr val="5C5C5C"/>
              </a:solidFill>
              <a:custDash>
                <a:ds d="200000" sp="200000"/>
              </a:custDash>
              <a:miter lim="400000"/>
            </a:ln>
          </a:top>
          <a:bottom>
            <a:ln w="12700" cap="flat">
              <a:solidFill>
                <a:srgbClr val="5C5C5C"/>
              </a:solidFill>
              <a:custDash>
                <a:ds d="200000" sp="200000"/>
              </a:custDash>
              <a:miter lim="400000"/>
            </a:ln>
          </a:bottom>
          <a:insideH>
            <a:ln w="12700" cap="flat">
              <a:solidFill>
                <a:srgbClr val="5C5C5C"/>
              </a:solidFill>
              <a:custDash>
                <a:ds d="200000" sp="200000"/>
              </a:custDash>
              <a:miter lim="400000"/>
            </a:ln>
          </a:insideH>
          <a:insideV>
            <a:ln w="12700" cap="flat">
              <a:noFill/>
              <a:miter lim="400000"/>
            </a:ln>
          </a:insideV>
        </a:tcBdr>
        <a:fill>
          <a:noFill/>
        </a:fill>
      </a:tcStyle>
    </a:firstCol>
    <a:lastRow>
      <a:tcTxStyle b="off" i="off">
        <a:font>
          <a:latin typeface="DIN Alternate Bold"/>
          <a:ea typeface="DIN Alternate Bold"/>
          <a:cs typeface="DIN Alternate Bold"/>
        </a:font>
        <a:srgbClr val="5C5C5C"/>
      </a:tcTxStyle>
      <a:tcStyle>
        <a:tcBdr>
          <a:left>
            <a:ln w="12700" cap="flat">
              <a:noFill/>
              <a:miter lim="400000"/>
            </a:ln>
          </a:left>
          <a:right>
            <a:ln w="12700" cap="flat">
              <a:noFill/>
              <a:miter lim="400000"/>
            </a:ln>
          </a:right>
          <a:top>
            <a:ln w="12700" cap="flat">
              <a:solidFill>
                <a:srgbClr val="5C5C5C"/>
              </a:solidFill>
              <a:prstDash val="solid"/>
              <a:miter lim="400000"/>
            </a:ln>
          </a:top>
          <a:bottom>
            <a:ln w="12700" cap="flat">
              <a:noFill/>
              <a:miter lim="400000"/>
            </a:ln>
          </a:bottom>
          <a:insideH>
            <a:ln w="12700" cap="flat">
              <a:solidFill>
                <a:srgbClr val="5C5C5C"/>
              </a:solidFill>
              <a:custDash>
                <a:ds d="200000" sp="200000"/>
              </a:custDash>
              <a:miter lim="400000"/>
            </a:ln>
          </a:insideH>
          <a:insideV>
            <a:ln w="12700" cap="flat">
              <a:noFill/>
              <a:miter lim="400000"/>
            </a:ln>
          </a:insideV>
        </a:tcBdr>
        <a:fill>
          <a:noFill/>
        </a:fill>
      </a:tcStyle>
    </a:lastRow>
    <a:firstRow>
      <a:tcTxStyle b="off" i="off">
        <a:font>
          <a:latin typeface="DIN Alternate Bold"/>
          <a:ea typeface="DIN Alternate Bold"/>
          <a:cs typeface="DIN Alternate Bold"/>
        </a:font>
        <a:srgbClr val="5C5C5C"/>
      </a:tcTxStyle>
      <a:tcStyle>
        <a:tcBdr>
          <a:left>
            <a:ln w="12700" cap="flat">
              <a:noFill/>
              <a:miter lim="400000"/>
            </a:ln>
          </a:left>
          <a:right>
            <a:ln w="12700" cap="flat">
              <a:noFill/>
              <a:miter lim="400000"/>
            </a:ln>
          </a:right>
          <a:top>
            <a:ln w="12700" cap="flat">
              <a:noFill/>
              <a:miter lim="400000"/>
            </a:ln>
          </a:top>
          <a:bottom>
            <a:ln w="12700" cap="flat">
              <a:solidFill>
                <a:srgbClr val="5C5C5C"/>
              </a:solidFill>
              <a:prstDash val="solid"/>
              <a:miter lim="400000"/>
            </a:ln>
          </a:bottom>
          <a:insideH>
            <a:ln w="12700" cap="flat">
              <a:solidFill>
                <a:srgbClr val="5C5C5C"/>
              </a:solidFill>
              <a:custDash>
                <a:ds d="200000" sp="200000"/>
              </a:custDash>
              <a:miter lim="400000"/>
            </a:ln>
          </a:insideH>
          <a:insideV>
            <a:ln w="12700" cap="flat">
              <a:noFill/>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25" name="Shape 125"/>
          <p:cNvSpPr/>
          <p:nvPr>
            <p:ph type="sldImg"/>
          </p:nvPr>
        </p:nvSpPr>
        <p:spPr>
          <a:xfrm>
            <a:off x="1143000" y="685800"/>
            <a:ext cx="4572000" cy="3429000"/>
          </a:xfrm>
          <a:prstGeom prst="rect">
            <a:avLst/>
          </a:prstGeom>
        </p:spPr>
        <p:txBody>
          <a:bodyPr/>
          <a:lstStyle/>
          <a:p>
            <a:pPr/>
          </a:p>
        </p:txBody>
      </p:sp>
      <p:sp>
        <p:nvSpPr>
          <p:cNvPr id="126" name="Shape 126"/>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amp; Subtitle">
    <p:spTree>
      <p:nvGrpSpPr>
        <p:cNvPr id="1" name=""/>
        <p:cNvGrpSpPr/>
        <p:nvPr/>
      </p:nvGrpSpPr>
      <p:grpSpPr>
        <a:xfrm>
          <a:off x="0" y="0"/>
          <a:ext cx="0" cy="0"/>
          <a:chOff x="0" y="0"/>
          <a:chExt cx="0" cy="0"/>
        </a:xfrm>
      </p:grpSpPr>
      <p:sp>
        <p:nvSpPr>
          <p:cNvPr id="11" name="Line"/>
          <p:cNvSpPr/>
          <p:nvPr/>
        </p:nvSpPr>
        <p:spPr>
          <a:xfrm>
            <a:off x="1016000" y="7874000"/>
            <a:ext cx="22351997" cy="6"/>
          </a:xfrm>
          <a:prstGeom prst="line">
            <a:avLst/>
          </a:prstGeom>
          <a:ln w="38100" cap="rnd">
            <a:solidFill>
              <a:srgbClr val="747676"/>
            </a:solidFill>
            <a:custDash>
              <a:ds d="100000" sp="200000"/>
            </a:custDash>
          </a:ln>
        </p:spPr>
        <p:txBody>
          <a:bodyPr lIns="50800" tIns="50800" rIns="50800" bIns="50800" anchor="ctr"/>
          <a:lstStyle/>
          <a:p>
            <a:pPr defTabSz="457200">
              <a:spcBef>
                <a:spcPts val="0"/>
              </a:spcBef>
              <a:defRPr i="0" spc="0" sz="1200">
                <a:solidFill>
                  <a:srgbClr val="000000"/>
                </a:solidFill>
                <a:latin typeface="Helvetica"/>
                <a:ea typeface="Helvetica"/>
                <a:cs typeface="Helvetica"/>
                <a:sym typeface="Helvetica"/>
              </a:defRPr>
            </a:pPr>
          </a:p>
        </p:txBody>
      </p:sp>
      <p:sp>
        <p:nvSpPr>
          <p:cNvPr id="12" name="Title Text"/>
          <p:cNvSpPr txBox="1"/>
          <p:nvPr>
            <p:ph type="title"/>
          </p:nvPr>
        </p:nvSpPr>
        <p:spPr>
          <a:xfrm>
            <a:off x="1016000" y="1016000"/>
            <a:ext cx="22352000" cy="7073900"/>
          </a:xfrm>
          <a:prstGeom prst="rect">
            <a:avLst/>
          </a:prstGeom>
        </p:spPr>
        <p:txBody>
          <a:bodyPr anchor="b"/>
          <a:lstStyle>
            <a:lvl1pPr algn="ctr">
              <a:lnSpc>
                <a:spcPct val="80000"/>
              </a:lnSpc>
              <a:spcBef>
                <a:spcPts val="0"/>
              </a:spcBef>
              <a:defRPr sz="17100">
                <a:solidFill>
                  <a:srgbClr val="5C5C5C"/>
                </a:solidFill>
              </a:defRPr>
            </a:lvl1pPr>
          </a:lstStyle>
          <a:p>
            <a:pPr/>
            <a:r>
              <a:t>Title Text</a:t>
            </a:r>
          </a:p>
        </p:txBody>
      </p:sp>
      <p:sp>
        <p:nvSpPr>
          <p:cNvPr id="13" name="Body Level One…"/>
          <p:cNvSpPr txBox="1"/>
          <p:nvPr>
            <p:ph type="body" sz="half" idx="1"/>
          </p:nvPr>
        </p:nvSpPr>
        <p:spPr>
          <a:xfrm>
            <a:off x="1016000" y="7975600"/>
            <a:ext cx="22352000" cy="4597400"/>
          </a:xfrm>
          <a:prstGeom prst="rect">
            <a:avLst/>
          </a:prstGeom>
        </p:spPr>
        <p:txBody>
          <a:bodyPr/>
          <a:lstStyle>
            <a:lvl1pPr marL="0" indent="0" algn="ctr">
              <a:lnSpc>
                <a:spcPct val="70000"/>
              </a:lnSpc>
              <a:spcBef>
                <a:spcPts val="0"/>
              </a:spcBef>
              <a:buSzTx/>
              <a:buFontTx/>
              <a:buNone/>
              <a:defRPr i="1" sz="7000">
                <a:solidFill>
                  <a:srgbClr val="747676"/>
                </a:solidFill>
              </a:defRPr>
            </a:lvl1pPr>
            <a:lvl2pPr marL="0" indent="0" algn="ctr">
              <a:lnSpc>
                <a:spcPct val="70000"/>
              </a:lnSpc>
              <a:spcBef>
                <a:spcPts val="0"/>
              </a:spcBef>
              <a:buSzTx/>
              <a:buFontTx/>
              <a:buNone/>
              <a:defRPr i="1" sz="7000">
                <a:solidFill>
                  <a:srgbClr val="747676"/>
                </a:solidFill>
              </a:defRPr>
            </a:lvl2pPr>
            <a:lvl3pPr marL="0" indent="0" algn="ctr">
              <a:lnSpc>
                <a:spcPct val="70000"/>
              </a:lnSpc>
              <a:spcBef>
                <a:spcPts val="0"/>
              </a:spcBef>
              <a:buSzTx/>
              <a:buFontTx/>
              <a:buNone/>
              <a:defRPr i="1" sz="7000">
                <a:solidFill>
                  <a:srgbClr val="747676"/>
                </a:solidFill>
              </a:defRPr>
            </a:lvl3pPr>
            <a:lvl4pPr marL="0" indent="0" algn="ctr">
              <a:lnSpc>
                <a:spcPct val="70000"/>
              </a:lnSpc>
              <a:spcBef>
                <a:spcPts val="0"/>
              </a:spcBef>
              <a:buSzTx/>
              <a:buFontTx/>
              <a:buNone/>
              <a:defRPr i="1" sz="7000">
                <a:solidFill>
                  <a:srgbClr val="747676"/>
                </a:solidFill>
              </a:defRPr>
            </a:lvl4pPr>
            <a:lvl5pPr marL="0" indent="0" algn="ctr">
              <a:lnSpc>
                <a:spcPct val="70000"/>
              </a:lnSpc>
              <a:spcBef>
                <a:spcPts val="0"/>
              </a:spcBef>
              <a:buSzTx/>
              <a:buFontTx/>
              <a:buNone/>
              <a:defRPr i="1" sz="7000">
                <a:solidFill>
                  <a:srgbClr val="747676"/>
                </a:solidFill>
              </a:defRPr>
            </a:lvl5pPr>
          </a:lstStyle>
          <a:p>
            <a:pPr/>
            <a:r>
              <a:t>Body Level One</a:t>
            </a:r>
          </a:p>
          <a:p>
            <a:pPr lvl="1"/>
            <a:r>
              <a:t>Body Level Two</a:t>
            </a:r>
          </a:p>
          <a:p>
            <a:pPr lvl="2"/>
            <a:r>
              <a:t>Body Level Three</a:t>
            </a:r>
          </a:p>
          <a:p>
            <a:pPr lvl="3"/>
            <a:r>
              <a:t>Body Level Four</a:t>
            </a:r>
          </a:p>
          <a:p>
            <a:pPr lvl="4"/>
            <a:r>
              <a:t>Body Level Five</a:t>
            </a:r>
          </a:p>
        </p:txBody>
      </p:sp>
      <p:sp>
        <p:nvSpPr>
          <p:cNvPr id="14" name="Slide Number"/>
          <p:cNvSpPr txBox="1"/>
          <p:nvPr>
            <p:ph type="sldNum" sz="quarter" idx="2"/>
          </p:nvPr>
        </p:nvSpPr>
        <p:spPr>
          <a:xfrm>
            <a:off x="22944467" y="12922250"/>
            <a:ext cx="419089" cy="4699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spTree>
      <p:nvGrpSpPr>
        <p:cNvPr id="1" name=""/>
        <p:cNvGrpSpPr/>
        <p:nvPr/>
      </p:nvGrpSpPr>
      <p:grpSpPr>
        <a:xfrm>
          <a:off x="0" y="0"/>
          <a:ext cx="0" cy="0"/>
          <a:chOff x="0" y="0"/>
          <a:chExt cx="0" cy="0"/>
        </a:xfrm>
      </p:grpSpPr>
      <p:sp>
        <p:nvSpPr>
          <p:cNvPr id="101" name="“"/>
          <p:cNvSpPr txBox="1"/>
          <p:nvPr/>
        </p:nvSpPr>
        <p:spPr>
          <a:xfrm>
            <a:off x="965200" y="1041400"/>
            <a:ext cx="3130550" cy="5956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584200">
              <a:lnSpc>
                <a:spcPct val="80000"/>
              </a:lnSpc>
              <a:spcBef>
                <a:spcPts val="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b="1" i="0" spc="0" sz="40000">
                <a:solidFill>
                  <a:srgbClr val="E4E4E4"/>
                </a:solidFill>
                <a:latin typeface="Baskerville"/>
                <a:ea typeface="Baskerville"/>
                <a:cs typeface="Baskerville"/>
                <a:sym typeface="Baskerville"/>
              </a:defRPr>
            </a:lvl1pPr>
          </a:lstStyle>
          <a:p>
            <a:pPr/>
            <a:r>
              <a:t>“</a:t>
            </a:r>
          </a:p>
        </p:txBody>
      </p:sp>
      <p:sp>
        <p:nvSpPr>
          <p:cNvPr id="102" name="Type a quote here."/>
          <p:cNvSpPr txBox="1"/>
          <p:nvPr>
            <p:ph type="body" sz="quarter" idx="21"/>
          </p:nvPr>
        </p:nvSpPr>
        <p:spPr>
          <a:xfrm>
            <a:off x="3632200" y="5442942"/>
            <a:ext cx="19735800" cy="1320801"/>
          </a:xfrm>
          <a:prstGeom prst="rect">
            <a:avLst/>
          </a:prstGeom>
        </p:spPr>
        <p:txBody>
          <a:bodyPr>
            <a:spAutoFit/>
          </a:bodyPr>
          <a:lstStyle>
            <a:lvl1pPr marL="0" indent="0">
              <a:spcBef>
                <a:spcPts val="2300"/>
              </a:spcBef>
              <a:buSzTx/>
              <a:buFontTx/>
              <a:buNone/>
              <a:defRPr sz="7000">
                <a:solidFill>
                  <a:srgbClr val="747676"/>
                </a:solidFill>
              </a:defRPr>
            </a:lvl1pPr>
          </a:lstStyle>
          <a:p>
            <a:pPr/>
            <a:r>
              <a:t>Type a quote here.</a:t>
            </a:r>
          </a:p>
        </p:txBody>
      </p:sp>
      <p:sp>
        <p:nvSpPr>
          <p:cNvPr id="103" name="-Johnny Appleseed"/>
          <p:cNvSpPr txBox="1"/>
          <p:nvPr>
            <p:ph type="body" sz="quarter" idx="22"/>
          </p:nvPr>
        </p:nvSpPr>
        <p:spPr>
          <a:xfrm>
            <a:off x="3632200" y="10756900"/>
            <a:ext cx="19735800" cy="1320800"/>
          </a:xfrm>
          <a:prstGeom prst="rect">
            <a:avLst/>
          </a:prstGeom>
        </p:spPr>
        <p:txBody>
          <a:bodyPr>
            <a:spAutoFit/>
          </a:bodyPr>
          <a:lstStyle>
            <a:lvl1pPr marL="0" indent="0" algn="r">
              <a:lnSpc>
                <a:spcPct val="70000"/>
              </a:lnSpc>
              <a:spcBef>
                <a:spcPts val="2300"/>
              </a:spcBef>
              <a:buSzTx/>
              <a:buFontTx/>
              <a:buNone/>
              <a:defRPr i="1" sz="7000">
                <a:solidFill>
                  <a:srgbClr val="6B6D6D"/>
                </a:solidFill>
              </a:defRPr>
            </a:lvl1pPr>
          </a:lstStyle>
          <a:p>
            <a:pPr/>
            <a:r>
              <a:t>-Johnny Appleseed</a:t>
            </a:r>
          </a:p>
        </p:txBody>
      </p:sp>
      <p:sp>
        <p:nvSpPr>
          <p:cNvPr id="10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spTree>
      <p:nvGrpSpPr>
        <p:cNvPr id="1" name=""/>
        <p:cNvGrpSpPr/>
        <p:nvPr/>
      </p:nvGrpSpPr>
      <p:grpSpPr>
        <a:xfrm>
          <a:off x="0" y="0"/>
          <a:ext cx="0" cy="0"/>
          <a:chOff x="0" y="0"/>
          <a:chExt cx="0" cy="0"/>
        </a:xfrm>
      </p:grpSpPr>
      <p:sp>
        <p:nvSpPr>
          <p:cNvPr id="111" name="Abstract background with layers of red and white rectangles"/>
          <p:cNvSpPr/>
          <p:nvPr>
            <p:ph type="pic" idx="21"/>
          </p:nvPr>
        </p:nvSpPr>
        <p:spPr>
          <a:xfrm>
            <a:off x="-127000" y="-2540000"/>
            <a:ext cx="24637999" cy="26768159"/>
          </a:xfrm>
          <a:prstGeom prst="rect">
            <a:avLst/>
          </a:prstGeom>
        </p:spPr>
        <p:txBody>
          <a:bodyPr lIns="91439" tIns="45719" rIns="91439" bIns="45719">
            <a:noAutofit/>
          </a:bodyPr>
          <a:lstStyle/>
          <a:p>
            <a:pPr/>
          </a:p>
        </p:txBody>
      </p:sp>
      <p:sp>
        <p:nvSpPr>
          <p:cNvPr id="112" name="Slide Number"/>
          <p:cNvSpPr txBox="1"/>
          <p:nvPr>
            <p:ph type="sldNum" sz="quarter" idx="2"/>
          </p:nvPr>
        </p:nvSpPr>
        <p:spPr>
          <a:prstGeom prst="rect">
            <a:avLst/>
          </a:prstGeom>
        </p:spPr>
        <p:txBody>
          <a:bodyPr/>
          <a:lstStyle>
            <a:lvl1pPr>
              <a:defRPr>
                <a:solidFill>
                  <a:srgbClr val="CBCBCB"/>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1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Horizontal">
    <p:spTree>
      <p:nvGrpSpPr>
        <p:cNvPr id="1" name=""/>
        <p:cNvGrpSpPr/>
        <p:nvPr/>
      </p:nvGrpSpPr>
      <p:grpSpPr>
        <a:xfrm>
          <a:off x="0" y="0"/>
          <a:ext cx="0" cy="0"/>
          <a:chOff x="0" y="0"/>
          <a:chExt cx="0" cy="0"/>
        </a:xfrm>
      </p:grpSpPr>
      <p:sp>
        <p:nvSpPr>
          <p:cNvPr id="21" name="Abstract background with layers of red and white rectangles"/>
          <p:cNvSpPr/>
          <p:nvPr>
            <p:ph type="pic" idx="21"/>
          </p:nvPr>
        </p:nvSpPr>
        <p:spPr>
          <a:xfrm>
            <a:off x="-38100" y="-4394200"/>
            <a:ext cx="24460199" cy="26574989"/>
          </a:xfrm>
          <a:prstGeom prst="rect">
            <a:avLst/>
          </a:prstGeom>
        </p:spPr>
        <p:txBody>
          <a:bodyPr lIns="91439" tIns="45719" rIns="91439" bIns="45719">
            <a:noAutofit/>
          </a:bodyPr>
          <a:lstStyle/>
          <a:p>
            <a:pPr/>
          </a:p>
        </p:txBody>
      </p:sp>
      <p:sp>
        <p:nvSpPr>
          <p:cNvPr id="22" name="Rectangle"/>
          <p:cNvSpPr/>
          <p:nvPr>
            <p:ph type="body" sz="half" idx="22"/>
          </p:nvPr>
        </p:nvSpPr>
        <p:spPr>
          <a:xfrm>
            <a:off x="0" y="7620000"/>
            <a:ext cx="24384000" cy="5080000"/>
          </a:xfrm>
          <a:prstGeom prst="rect">
            <a:avLst/>
          </a:prstGeom>
          <a:solidFill>
            <a:srgbClr val="FFFFFF"/>
          </a:solidFill>
        </p:spPr>
        <p:txBody>
          <a:bodyPr anchor="ctr">
            <a:noAutofit/>
          </a:bodyPr>
          <a:lstStyle/>
          <a:p>
            <a:pPr marL="0" indent="0" algn="ctr">
              <a:spcBef>
                <a:spcPts val="0"/>
              </a:spcBef>
              <a:buSzTx/>
              <a:buFontTx/>
              <a:buNone/>
              <a:defRPr sz="3500">
                <a:latin typeface="DIN Alternate Bold"/>
                <a:ea typeface="DIN Alternate Bold"/>
                <a:cs typeface="DIN Alternate Bold"/>
                <a:sym typeface="DIN Alternate Bold"/>
              </a:defRPr>
            </a:pPr>
          </a:p>
        </p:txBody>
      </p:sp>
      <p:sp>
        <p:nvSpPr>
          <p:cNvPr id="23" name="Line"/>
          <p:cNvSpPr/>
          <p:nvPr/>
        </p:nvSpPr>
        <p:spPr>
          <a:xfrm>
            <a:off x="1016000" y="10718800"/>
            <a:ext cx="22352002" cy="6"/>
          </a:xfrm>
          <a:prstGeom prst="line">
            <a:avLst/>
          </a:prstGeom>
          <a:ln w="38100" cap="rnd">
            <a:solidFill>
              <a:srgbClr val="747676"/>
            </a:solidFill>
            <a:custDash>
              <a:ds d="100000" sp="200000"/>
            </a:custDash>
          </a:ln>
        </p:spPr>
        <p:txBody>
          <a:bodyPr lIns="50800" tIns="50800" rIns="50800" bIns="50800" anchor="ctr"/>
          <a:lstStyle/>
          <a:p>
            <a:pPr defTabSz="457200">
              <a:spcBef>
                <a:spcPts val="0"/>
              </a:spcBef>
              <a:defRPr i="0" spc="0" sz="1200">
                <a:solidFill>
                  <a:srgbClr val="000000"/>
                </a:solidFill>
                <a:latin typeface="Helvetica"/>
                <a:ea typeface="Helvetica"/>
                <a:cs typeface="Helvetica"/>
                <a:sym typeface="Helvetica"/>
              </a:defRPr>
            </a:pPr>
          </a:p>
        </p:txBody>
      </p:sp>
      <p:sp>
        <p:nvSpPr>
          <p:cNvPr id="24" name="Title Text"/>
          <p:cNvSpPr txBox="1"/>
          <p:nvPr>
            <p:ph type="title"/>
          </p:nvPr>
        </p:nvSpPr>
        <p:spPr>
          <a:xfrm>
            <a:off x="1016000" y="7823200"/>
            <a:ext cx="22352000" cy="3111500"/>
          </a:xfrm>
          <a:prstGeom prst="rect">
            <a:avLst/>
          </a:prstGeom>
        </p:spPr>
        <p:txBody>
          <a:bodyPr anchor="b"/>
          <a:lstStyle>
            <a:lvl1pPr algn="r">
              <a:lnSpc>
                <a:spcPct val="80000"/>
              </a:lnSpc>
              <a:spcBef>
                <a:spcPts val="0"/>
              </a:spcBef>
              <a:defRPr sz="17100">
                <a:solidFill>
                  <a:srgbClr val="5C5C5C"/>
                </a:solidFill>
              </a:defRPr>
            </a:lvl1pPr>
          </a:lstStyle>
          <a:p>
            <a:pPr/>
            <a:r>
              <a:t>Title Text</a:t>
            </a:r>
          </a:p>
        </p:txBody>
      </p:sp>
      <p:sp>
        <p:nvSpPr>
          <p:cNvPr id="25" name="Body Level One…"/>
          <p:cNvSpPr txBox="1"/>
          <p:nvPr>
            <p:ph type="body" sz="quarter" idx="1"/>
          </p:nvPr>
        </p:nvSpPr>
        <p:spPr>
          <a:xfrm>
            <a:off x="1016000" y="10795000"/>
            <a:ext cx="22352000" cy="1727200"/>
          </a:xfrm>
          <a:prstGeom prst="rect">
            <a:avLst/>
          </a:prstGeom>
        </p:spPr>
        <p:txBody>
          <a:bodyPr/>
          <a:lstStyle>
            <a:lvl1pPr marL="0" indent="0" algn="r">
              <a:lnSpc>
                <a:spcPct val="70000"/>
              </a:lnSpc>
              <a:spcBef>
                <a:spcPts val="800"/>
              </a:spcBef>
              <a:buSzTx/>
              <a:buFontTx/>
              <a:buNone/>
              <a:defRPr i="1" sz="7000">
                <a:solidFill>
                  <a:srgbClr val="747676"/>
                </a:solidFill>
              </a:defRPr>
            </a:lvl1pPr>
            <a:lvl2pPr marL="0" indent="0" algn="r">
              <a:lnSpc>
                <a:spcPct val="70000"/>
              </a:lnSpc>
              <a:spcBef>
                <a:spcPts val="800"/>
              </a:spcBef>
              <a:buSzTx/>
              <a:buFontTx/>
              <a:buNone/>
              <a:defRPr i="1" sz="7000">
                <a:solidFill>
                  <a:srgbClr val="747676"/>
                </a:solidFill>
              </a:defRPr>
            </a:lvl2pPr>
            <a:lvl3pPr marL="0" indent="0" algn="r">
              <a:lnSpc>
                <a:spcPct val="70000"/>
              </a:lnSpc>
              <a:spcBef>
                <a:spcPts val="800"/>
              </a:spcBef>
              <a:buSzTx/>
              <a:buFontTx/>
              <a:buNone/>
              <a:defRPr i="1" sz="7000">
                <a:solidFill>
                  <a:srgbClr val="747676"/>
                </a:solidFill>
              </a:defRPr>
            </a:lvl3pPr>
            <a:lvl4pPr marL="0" indent="0" algn="r">
              <a:lnSpc>
                <a:spcPct val="70000"/>
              </a:lnSpc>
              <a:spcBef>
                <a:spcPts val="800"/>
              </a:spcBef>
              <a:buSzTx/>
              <a:buFontTx/>
              <a:buNone/>
              <a:defRPr i="1" sz="7000">
                <a:solidFill>
                  <a:srgbClr val="747676"/>
                </a:solidFill>
              </a:defRPr>
            </a:lvl4pPr>
            <a:lvl5pPr marL="0" indent="0" algn="r">
              <a:lnSpc>
                <a:spcPct val="70000"/>
              </a:lnSpc>
              <a:spcBef>
                <a:spcPts val="800"/>
              </a:spcBef>
              <a:buSzTx/>
              <a:buFontTx/>
              <a:buNone/>
              <a:defRPr i="1" sz="7000">
                <a:solidFill>
                  <a:srgbClr val="747676"/>
                </a:solidFill>
              </a:defRPr>
            </a:lvl5pPr>
          </a:lstStyle>
          <a:p>
            <a:pPr/>
            <a:r>
              <a:t>Body Level One</a:t>
            </a:r>
          </a:p>
          <a:p>
            <a:pPr lvl="1"/>
            <a:r>
              <a:t>Body Level Two</a:t>
            </a:r>
          </a:p>
          <a:p>
            <a:pPr lvl="2"/>
            <a:r>
              <a:t>Body Level Three</a:t>
            </a:r>
          </a:p>
          <a:p>
            <a:pPr lvl="3"/>
            <a:r>
              <a:t>Body Level Four</a:t>
            </a:r>
          </a:p>
          <a:p>
            <a:pPr lvl="4"/>
            <a:r>
              <a:t>Body Level Five</a:t>
            </a:r>
          </a:p>
        </p:txBody>
      </p:sp>
      <p:sp>
        <p:nvSpPr>
          <p:cNvPr id="26" name="Slide Number"/>
          <p:cNvSpPr txBox="1"/>
          <p:nvPr>
            <p:ph type="sldNum" sz="quarter" idx="2"/>
          </p:nvPr>
        </p:nvSpPr>
        <p:spPr>
          <a:prstGeom prst="rect">
            <a:avLst/>
          </a:prstGeom>
        </p:spPr>
        <p:txBody>
          <a:bodyPr/>
          <a:lstStyle>
            <a:lvl1pPr>
              <a:defRPr>
                <a:solidFill>
                  <a:srgbClr val="CBCBCB"/>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Centre">
    <p:spTree>
      <p:nvGrpSpPr>
        <p:cNvPr id="1" name=""/>
        <p:cNvGrpSpPr/>
        <p:nvPr/>
      </p:nvGrpSpPr>
      <p:grpSpPr>
        <a:xfrm>
          <a:off x="0" y="0"/>
          <a:ext cx="0" cy="0"/>
          <a:chOff x="0" y="0"/>
          <a:chExt cx="0" cy="0"/>
        </a:xfrm>
      </p:grpSpPr>
      <p:sp>
        <p:nvSpPr>
          <p:cNvPr id="33" name="Title Text"/>
          <p:cNvSpPr txBox="1"/>
          <p:nvPr>
            <p:ph type="title"/>
          </p:nvPr>
        </p:nvSpPr>
        <p:spPr>
          <a:xfrm>
            <a:off x="1016000" y="1016000"/>
            <a:ext cx="22352000" cy="7073900"/>
          </a:xfrm>
          <a:prstGeom prst="rect">
            <a:avLst/>
          </a:prstGeom>
        </p:spPr>
        <p:txBody>
          <a:bodyPr anchor="b"/>
          <a:lstStyle>
            <a:lvl1pPr algn="ctr">
              <a:lnSpc>
                <a:spcPct val="80000"/>
              </a:lnSpc>
              <a:spcBef>
                <a:spcPts val="0"/>
              </a:spcBef>
              <a:defRPr sz="17100">
                <a:solidFill>
                  <a:srgbClr val="5C5C5C"/>
                </a:solidFill>
              </a:defRPr>
            </a:lvl1pPr>
          </a:lstStyle>
          <a:p>
            <a:pPr/>
            <a:r>
              <a:t>Title Text</a:t>
            </a:r>
          </a:p>
        </p:txBody>
      </p:sp>
      <p:sp>
        <p:nvSpPr>
          <p:cNvPr id="34" name="Slide Number"/>
          <p:cNvSpPr txBox="1"/>
          <p:nvPr>
            <p:ph type="sldNum" sz="quarter" idx="2"/>
          </p:nvPr>
        </p:nvSpPr>
        <p:spPr>
          <a:xfrm>
            <a:off x="22948900" y="12922250"/>
            <a:ext cx="419088" cy="4699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Vertical">
    <p:spTree>
      <p:nvGrpSpPr>
        <p:cNvPr id="1" name=""/>
        <p:cNvGrpSpPr/>
        <p:nvPr/>
      </p:nvGrpSpPr>
      <p:grpSpPr>
        <a:xfrm>
          <a:off x="0" y="0"/>
          <a:ext cx="0" cy="0"/>
          <a:chOff x="0" y="0"/>
          <a:chExt cx="0" cy="0"/>
        </a:xfrm>
      </p:grpSpPr>
      <p:sp>
        <p:nvSpPr>
          <p:cNvPr id="41" name="Line"/>
          <p:cNvSpPr/>
          <p:nvPr/>
        </p:nvSpPr>
        <p:spPr>
          <a:xfrm>
            <a:off x="1016000" y="10718800"/>
            <a:ext cx="12090400" cy="3"/>
          </a:xfrm>
          <a:prstGeom prst="line">
            <a:avLst/>
          </a:prstGeom>
          <a:ln w="38100" cap="rnd">
            <a:solidFill>
              <a:srgbClr val="747676"/>
            </a:solidFill>
            <a:custDash>
              <a:ds d="100000" sp="200000"/>
            </a:custDash>
          </a:ln>
        </p:spPr>
        <p:txBody>
          <a:bodyPr lIns="50800" tIns="50800" rIns="50800" bIns="50800" anchor="ctr"/>
          <a:lstStyle/>
          <a:p>
            <a:pPr defTabSz="457200">
              <a:spcBef>
                <a:spcPts val="0"/>
              </a:spcBef>
              <a:defRPr i="0" spc="0" sz="1200">
                <a:solidFill>
                  <a:srgbClr val="000000"/>
                </a:solidFill>
                <a:latin typeface="Helvetica"/>
                <a:ea typeface="Helvetica"/>
                <a:cs typeface="Helvetica"/>
                <a:sym typeface="Helvetica"/>
              </a:defRPr>
            </a:pPr>
          </a:p>
        </p:txBody>
      </p:sp>
      <p:sp>
        <p:nvSpPr>
          <p:cNvPr id="42" name="Abstract background with overlapping blue, green and white circles of different sizes"/>
          <p:cNvSpPr/>
          <p:nvPr>
            <p:ph type="pic" idx="21"/>
          </p:nvPr>
        </p:nvSpPr>
        <p:spPr>
          <a:xfrm>
            <a:off x="12306300" y="-114300"/>
            <a:ext cx="13931900" cy="13931900"/>
          </a:xfrm>
          <a:prstGeom prst="rect">
            <a:avLst/>
          </a:prstGeom>
        </p:spPr>
        <p:txBody>
          <a:bodyPr lIns="91439" tIns="45719" rIns="91439" bIns="45719">
            <a:noAutofit/>
          </a:bodyPr>
          <a:lstStyle/>
          <a:p>
            <a:pPr/>
          </a:p>
        </p:txBody>
      </p:sp>
      <p:sp>
        <p:nvSpPr>
          <p:cNvPr id="43" name="Title Text"/>
          <p:cNvSpPr txBox="1"/>
          <p:nvPr>
            <p:ph type="title"/>
          </p:nvPr>
        </p:nvSpPr>
        <p:spPr>
          <a:xfrm>
            <a:off x="1016000" y="1155700"/>
            <a:ext cx="12090400" cy="9779000"/>
          </a:xfrm>
          <a:prstGeom prst="rect">
            <a:avLst/>
          </a:prstGeom>
        </p:spPr>
        <p:txBody>
          <a:bodyPr anchor="b"/>
          <a:lstStyle>
            <a:lvl1pPr algn="r">
              <a:lnSpc>
                <a:spcPct val="80000"/>
              </a:lnSpc>
              <a:spcBef>
                <a:spcPts val="0"/>
              </a:spcBef>
              <a:defRPr sz="17100">
                <a:solidFill>
                  <a:srgbClr val="5C5C5C"/>
                </a:solidFill>
              </a:defRPr>
            </a:lvl1pPr>
          </a:lstStyle>
          <a:p>
            <a:pPr/>
            <a:r>
              <a:t>Title Text</a:t>
            </a:r>
          </a:p>
        </p:txBody>
      </p:sp>
      <p:sp>
        <p:nvSpPr>
          <p:cNvPr id="44" name="Body Level One…"/>
          <p:cNvSpPr txBox="1"/>
          <p:nvPr>
            <p:ph type="body" sz="quarter" idx="1"/>
          </p:nvPr>
        </p:nvSpPr>
        <p:spPr>
          <a:xfrm>
            <a:off x="1016000" y="10795000"/>
            <a:ext cx="12090400" cy="1905000"/>
          </a:xfrm>
          <a:prstGeom prst="rect">
            <a:avLst/>
          </a:prstGeom>
        </p:spPr>
        <p:txBody>
          <a:bodyPr/>
          <a:lstStyle>
            <a:lvl1pPr marL="0" indent="0" algn="r">
              <a:lnSpc>
                <a:spcPct val="70000"/>
              </a:lnSpc>
              <a:spcBef>
                <a:spcPts val="800"/>
              </a:spcBef>
              <a:buSzTx/>
              <a:buFontTx/>
              <a:buNone/>
              <a:defRPr i="1" sz="7000">
                <a:solidFill>
                  <a:srgbClr val="747676"/>
                </a:solidFill>
              </a:defRPr>
            </a:lvl1pPr>
            <a:lvl2pPr marL="0" indent="0" algn="r">
              <a:lnSpc>
                <a:spcPct val="70000"/>
              </a:lnSpc>
              <a:spcBef>
                <a:spcPts val="800"/>
              </a:spcBef>
              <a:buSzTx/>
              <a:buFontTx/>
              <a:buNone/>
              <a:defRPr i="1" sz="7000">
                <a:solidFill>
                  <a:srgbClr val="747676"/>
                </a:solidFill>
              </a:defRPr>
            </a:lvl2pPr>
            <a:lvl3pPr marL="0" indent="0" algn="r">
              <a:lnSpc>
                <a:spcPct val="70000"/>
              </a:lnSpc>
              <a:spcBef>
                <a:spcPts val="800"/>
              </a:spcBef>
              <a:buSzTx/>
              <a:buFontTx/>
              <a:buNone/>
              <a:defRPr i="1" sz="7000">
                <a:solidFill>
                  <a:srgbClr val="747676"/>
                </a:solidFill>
              </a:defRPr>
            </a:lvl3pPr>
            <a:lvl4pPr marL="0" indent="0" algn="r">
              <a:lnSpc>
                <a:spcPct val="70000"/>
              </a:lnSpc>
              <a:spcBef>
                <a:spcPts val="800"/>
              </a:spcBef>
              <a:buSzTx/>
              <a:buFontTx/>
              <a:buNone/>
              <a:defRPr i="1" sz="7000">
                <a:solidFill>
                  <a:srgbClr val="747676"/>
                </a:solidFill>
              </a:defRPr>
            </a:lvl4pPr>
            <a:lvl5pPr marL="0" indent="0" algn="r">
              <a:lnSpc>
                <a:spcPct val="70000"/>
              </a:lnSpc>
              <a:spcBef>
                <a:spcPts val="800"/>
              </a:spcBef>
              <a:buSzTx/>
              <a:buFontTx/>
              <a:buNone/>
              <a:defRPr i="1" sz="7000">
                <a:solidFill>
                  <a:srgbClr val="747676"/>
                </a:solidFill>
              </a:defRPr>
            </a:lvl5pPr>
          </a:lstStyle>
          <a:p>
            <a:pPr/>
            <a:r>
              <a:t>Body Level One</a:t>
            </a:r>
          </a:p>
          <a:p>
            <a:pPr lvl="1"/>
            <a:r>
              <a:t>Body Level Two</a:t>
            </a:r>
          </a:p>
          <a:p>
            <a:pPr lvl="2"/>
            <a:r>
              <a:t>Body Level Three</a:t>
            </a:r>
          </a:p>
          <a:p>
            <a:pPr lvl="3"/>
            <a:r>
              <a:t>Body Level Four</a:t>
            </a:r>
          </a:p>
          <a:p>
            <a:pPr lvl="4"/>
            <a:r>
              <a:t>Body Level Five</a:t>
            </a:r>
          </a:p>
        </p:txBody>
      </p:sp>
      <p:sp>
        <p:nvSpPr>
          <p:cNvPr id="45" name="Slide Number"/>
          <p:cNvSpPr txBox="1"/>
          <p:nvPr>
            <p:ph type="sldNum" sz="quarter" idx="2"/>
          </p:nvPr>
        </p:nvSpPr>
        <p:spPr>
          <a:prstGeom prst="rect">
            <a:avLst/>
          </a:prstGeom>
        </p:spPr>
        <p:txBody>
          <a:bodyPr/>
          <a:lstStyle>
            <a:lvl1pPr>
              <a:defRPr>
                <a:solidFill>
                  <a:srgbClr val="CBCBCB"/>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Top">
    <p:spTree>
      <p:nvGrpSpPr>
        <p:cNvPr id="1" name=""/>
        <p:cNvGrpSpPr/>
        <p:nvPr/>
      </p:nvGrpSpPr>
      <p:grpSpPr>
        <a:xfrm>
          <a:off x="0" y="0"/>
          <a:ext cx="0" cy="0"/>
          <a:chOff x="0" y="0"/>
          <a:chExt cx="0" cy="0"/>
        </a:xfrm>
      </p:grpSpPr>
      <p:sp>
        <p:nvSpPr>
          <p:cNvPr id="52" name="Line"/>
          <p:cNvSpPr/>
          <p:nvPr/>
        </p:nvSpPr>
        <p:spPr>
          <a:xfrm>
            <a:off x="1016000" y="2222500"/>
            <a:ext cx="22352000" cy="5"/>
          </a:xfrm>
          <a:prstGeom prst="line">
            <a:avLst/>
          </a:prstGeom>
          <a:ln w="38100" cap="rnd">
            <a:solidFill>
              <a:srgbClr val="747676"/>
            </a:solidFill>
            <a:custDash>
              <a:ds d="100000" sp="200000"/>
            </a:custDash>
          </a:ln>
        </p:spPr>
        <p:txBody>
          <a:bodyPr lIns="50800" tIns="50800" rIns="50800" bIns="50800" anchor="ctr"/>
          <a:lstStyle/>
          <a:p>
            <a:pPr defTabSz="457200">
              <a:spcBef>
                <a:spcPts val="0"/>
              </a:spcBef>
              <a:defRPr i="0" spc="0" sz="1200">
                <a:solidFill>
                  <a:srgbClr val="000000"/>
                </a:solidFill>
                <a:latin typeface="Helvetica"/>
                <a:ea typeface="Helvetica"/>
                <a:cs typeface="Helvetica"/>
                <a:sym typeface="Helvetica"/>
              </a:defRPr>
            </a:pPr>
          </a:p>
        </p:txBody>
      </p:sp>
      <p:sp>
        <p:nvSpPr>
          <p:cNvPr id="53" name="Title Text"/>
          <p:cNvSpPr txBox="1"/>
          <p:nvPr>
            <p:ph type="title"/>
          </p:nvPr>
        </p:nvSpPr>
        <p:spPr>
          <a:prstGeom prst="rect">
            <a:avLst/>
          </a:prstGeom>
        </p:spPr>
        <p:txBody>
          <a:bodyPr/>
          <a:lstStyle/>
          <a:p>
            <a:pPr/>
            <a:r>
              <a:t>Title Text</a:t>
            </a:r>
          </a:p>
        </p:txBody>
      </p:sp>
      <p:sp>
        <p:nvSpPr>
          <p:cNvPr id="5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61" name="Line"/>
          <p:cNvSpPr/>
          <p:nvPr/>
        </p:nvSpPr>
        <p:spPr>
          <a:xfrm>
            <a:off x="1016000" y="2222500"/>
            <a:ext cx="22352000" cy="5"/>
          </a:xfrm>
          <a:prstGeom prst="line">
            <a:avLst/>
          </a:prstGeom>
          <a:ln w="38100" cap="rnd">
            <a:solidFill>
              <a:srgbClr val="747676"/>
            </a:solidFill>
            <a:custDash>
              <a:ds d="100000" sp="200000"/>
            </a:custDash>
          </a:ln>
        </p:spPr>
        <p:txBody>
          <a:bodyPr lIns="50800" tIns="50800" rIns="50800" bIns="50800" anchor="ctr"/>
          <a:lstStyle/>
          <a:p>
            <a:pPr defTabSz="457200">
              <a:spcBef>
                <a:spcPts val="0"/>
              </a:spcBef>
              <a:defRPr i="0" spc="0" sz="1200">
                <a:solidFill>
                  <a:srgbClr val="000000"/>
                </a:solidFill>
                <a:latin typeface="Helvetica"/>
                <a:ea typeface="Helvetica"/>
                <a:cs typeface="Helvetica"/>
                <a:sym typeface="Helvetica"/>
              </a:defRPr>
            </a:pPr>
          </a:p>
        </p:txBody>
      </p:sp>
      <p:sp>
        <p:nvSpPr>
          <p:cNvPr id="62" name="Title Text"/>
          <p:cNvSpPr txBox="1"/>
          <p:nvPr>
            <p:ph type="title"/>
          </p:nvPr>
        </p:nvSpPr>
        <p:spPr>
          <a:prstGeom prst="rect">
            <a:avLst/>
          </a:prstGeom>
        </p:spPr>
        <p:txBody>
          <a:bodyPr/>
          <a:lstStyle/>
          <a:p>
            <a:pPr/>
            <a:r>
              <a:t>Title Text</a:t>
            </a:r>
          </a:p>
        </p:txBody>
      </p:sp>
      <p:sp>
        <p:nvSpPr>
          <p:cNvPr id="63"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6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spTree>
      <p:nvGrpSpPr>
        <p:cNvPr id="1" name=""/>
        <p:cNvGrpSpPr/>
        <p:nvPr/>
      </p:nvGrpSpPr>
      <p:grpSpPr>
        <a:xfrm>
          <a:off x="0" y="0"/>
          <a:ext cx="0" cy="0"/>
          <a:chOff x="0" y="0"/>
          <a:chExt cx="0" cy="0"/>
        </a:xfrm>
      </p:grpSpPr>
      <p:sp>
        <p:nvSpPr>
          <p:cNvPr id="71" name="Line"/>
          <p:cNvSpPr/>
          <p:nvPr/>
        </p:nvSpPr>
        <p:spPr>
          <a:xfrm>
            <a:off x="13208000" y="2222500"/>
            <a:ext cx="10160000" cy="3"/>
          </a:xfrm>
          <a:prstGeom prst="line">
            <a:avLst/>
          </a:prstGeom>
          <a:ln w="38100" cap="rnd">
            <a:solidFill>
              <a:srgbClr val="747676"/>
            </a:solidFill>
            <a:custDash>
              <a:ds d="100000" sp="200000"/>
            </a:custDash>
          </a:ln>
        </p:spPr>
        <p:txBody>
          <a:bodyPr lIns="50800" tIns="50800" rIns="50800" bIns="50800" anchor="ctr"/>
          <a:lstStyle/>
          <a:p>
            <a:pPr defTabSz="457200">
              <a:spcBef>
                <a:spcPts val="0"/>
              </a:spcBef>
              <a:defRPr i="0" spc="0" sz="1200">
                <a:solidFill>
                  <a:srgbClr val="000000"/>
                </a:solidFill>
                <a:latin typeface="Helvetica"/>
                <a:ea typeface="Helvetica"/>
                <a:cs typeface="Helvetica"/>
                <a:sym typeface="Helvetica"/>
              </a:defRPr>
            </a:pPr>
          </a:p>
        </p:txBody>
      </p:sp>
      <p:sp>
        <p:nvSpPr>
          <p:cNvPr id="72" name="Abstract background with layers of red and white rectangles"/>
          <p:cNvSpPr/>
          <p:nvPr>
            <p:ph type="pic" idx="21"/>
          </p:nvPr>
        </p:nvSpPr>
        <p:spPr>
          <a:xfrm>
            <a:off x="-381000" y="-114300"/>
            <a:ext cx="13931900" cy="15136430"/>
          </a:xfrm>
          <a:prstGeom prst="rect">
            <a:avLst/>
          </a:prstGeom>
        </p:spPr>
        <p:txBody>
          <a:bodyPr lIns="91439" tIns="45719" rIns="91439" bIns="45719">
            <a:noAutofit/>
          </a:bodyPr>
          <a:lstStyle/>
          <a:p>
            <a:pPr/>
          </a:p>
        </p:txBody>
      </p:sp>
      <p:sp>
        <p:nvSpPr>
          <p:cNvPr id="73" name="Title Text"/>
          <p:cNvSpPr txBox="1"/>
          <p:nvPr>
            <p:ph type="title"/>
          </p:nvPr>
        </p:nvSpPr>
        <p:spPr>
          <a:xfrm>
            <a:off x="13208000" y="1016000"/>
            <a:ext cx="10160000" cy="1016000"/>
          </a:xfrm>
          <a:prstGeom prst="rect">
            <a:avLst/>
          </a:prstGeom>
        </p:spPr>
        <p:txBody>
          <a:bodyPr/>
          <a:lstStyle/>
          <a:p>
            <a:pPr/>
            <a:r>
              <a:t>Title Text</a:t>
            </a:r>
          </a:p>
        </p:txBody>
      </p:sp>
      <p:sp>
        <p:nvSpPr>
          <p:cNvPr id="74" name="Body Level One…"/>
          <p:cNvSpPr txBox="1"/>
          <p:nvPr>
            <p:ph type="body" sz="half" idx="1"/>
          </p:nvPr>
        </p:nvSpPr>
        <p:spPr>
          <a:xfrm>
            <a:off x="13208000" y="2540000"/>
            <a:ext cx="10160000" cy="10160000"/>
          </a:xfrm>
          <a:prstGeom prst="rect">
            <a:avLst/>
          </a:prstGeom>
        </p:spPr>
        <p:txBody>
          <a:bodyPr/>
          <a:lstStyle>
            <a:lvl1pPr marL="571500" indent="-571500">
              <a:defRPr sz="4000"/>
            </a:lvl1pPr>
            <a:lvl2pPr marL="1143000" indent="-571500">
              <a:defRPr sz="4000"/>
            </a:lvl2pPr>
            <a:lvl3pPr marL="1714500" indent="-571500">
              <a:defRPr sz="4000"/>
            </a:lvl3pPr>
            <a:lvl4pPr marL="2286000" indent="-571500">
              <a:defRPr sz="4000"/>
            </a:lvl4pPr>
            <a:lvl5pPr marL="2857500" indent="-571500">
              <a:defRPr sz="4000"/>
            </a:lvl5pPr>
          </a:lstStyle>
          <a:p>
            <a:pPr/>
            <a:r>
              <a:t>Body Level One</a:t>
            </a:r>
          </a:p>
          <a:p>
            <a:pPr lvl="1"/>
            <a:r>
              <a:t>Body Level Two</a:t>
            </a:r>
          </a:p>
          <a:p>
            <a:pPr lvl="2"/>
            <a:r>
              <a:t>Body Level Three</a:t>
            </a:r>
          </a:p>
          <a:p>
            <a:pPr lvl="3"/>
            <a:r>
              <a:t>Body Level Four</a:t>
            </a:r>
          </a:p>
          <a:p>
            <a:pPr lvl="4"/>
            <a:r>
              <a:t>Body Level Five</a:t>
            </a:r>
          </a:p>
        </p:txBody>
      </p:sp>
      <p:sp>
        <p:nvSpPr>
          <p:cNvPr id="7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82"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8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3 Up">
    <p:spTree>
      <p:nvGrpSpPr>
        <p:cNvPr id="1" name=""/>
        <p:cNvGrpSpPr/>
        <p:nvPr/>
      </p:nvGrpSpPr>
      <p:grpSpPr>
        <a:xfrm>
          <a:off x="0" y="0"/>
          <a:ext cx="0" cy="0"/>
          <a:chOff x="0" y="0"/>
          <a:chExt cx="0" cy="0"/>
        </a:xfrm>
      </p:grpSpPr>
      <p:sp>
        <p:nvSpPr>
          <p:cNvPr id="90" name="Abstract background with layers of red and white rectangles"/>
          <p:cNvSpPr/>
          <p:nvPr>
            <p:ph type="pic" idx="21"/>
          </p:nvPr>
        </p:nvSpPr>
        <p:spPr>
          <a:xfrm>
            <a:off x="1016000" y="-1333500"/>
            <a:ext cx="13970000" cy="15177823"/>
          </a:xfrm>
          <a:prstGeom prst="rect">
            <a:avLst/>
          </a:prstGeom>
        </p:spPr>
        <p:txBody>
          <a:bodyPr lIns="91439" tIns="45719" rIns="91439" bIns="45719">
            <a:noAutofit/>
          </a:bodyPr>
          <a:lstStyle/>
          <a:p>
            <a:pPr/>
          </a:p>
        </p:txBody>
      </p:sp>
      <p:sp>
        <p:nvSpPr>
          <p:cNvPr id="91" name="Abstract background with overlapping green and yellow shapes"/>
          <p:cNvSpPr/>
          <p:nvPr>
            <p:ph type="pic" sz="half" idx="22"/>
          </p:nvPr>
        </p:nvSpPr>
        <p:spPr>
          <a:xfrm>
            <a:off x="15240000" y="-1130300"/>
            <a:ext cx="9296400" cy="8034867"/>
          </a:xfrm>
          <a:prstGeom prst="rect">
            <a:avLst/>
          </a:prstGeom>
        </p:spPr>
        <p:txBody>
          <a:bodyPr lIns="91439" tIns="45719" rIns="91439" bIns="45719">
            <a:noAutofit/>
          </a:bodyPr>
          <a:lstStyle/>
          <a:p>
            <a:pPr/>
          </a:p>
        </p:txBody>
      </p:sp>
      <p:sp>
        <p:nvSpPr>
          <p:cNvPr id="92" name="Abstract background with overlapping blue, green and white circles of different sizes"/>
          <p:cNvSpPr/>
          <p:nvPr>
            <p:ph type="pic" sz="half" idx="23"/>
          </p:nvPr>
        </p:nvSpPr>
        <p:spPr>
          <a:xfrm>
            <a:off x="15240000" y="5778500"/>
            <a:ext cx="8382000" cy="8382000"/>
          </a:xfrm>
          <a:prstGeom prst="rect">
            <a:avLst/>
          </a:prstGeom>
        </p:spPr>
        <p:txBody>
          <a:bodyPr lIns="91439" tIns="45719" rIns="91439" bIns="45719">
            <a:noAutofit/>
          </a:bodyPr>
          <a:lstStyle/>
          <a:p>
            <a:pPr/>
          </a:p>
        </p:txBody>
      </p:sp>
      <p:sp>
        <p:nvSpPr>
          <p:cNvPr id="93" name="Body Level One…"/>
          <p:cNvSpPr txBox="1"/>
          <p:nvPr>
            <p:ph type="body" sz="quarter" idx="1"/>
          </p:nvPr>
        </p:nvSpPr>
        <p:spPr>
          <a:xfrm>
            <a:off x="1016000" y="11137900"/>
            <a:ext cx="22352000" cy="1905000"/>
          </a:xfrm>
          <a:prstGeom prst="rect">
            <a:avLst/>
          </a:prstGeom>
        </p:spPr>
        <p:txBody>
          <a:bodyPr/>
          <a:lstStyle>
            <a:lvl1pPr marL="0" indent="0">
              <a:spcBef>
                <a:spcPts val="2000"/>
              </a:spcBef>
              <a:buSzTx/>
              <a:buFontTx/>
              <a:buNone/>
              <a:defRPr i="1" spc="39" sz="4000"/>
            </a:lvl1pPr>
            <a:lvl2pPr marL="0" indent="0">
              <a:spcBef>
                <a:spcPts val="2000"/>
              </a:spcBef>
              <a:buSzTx/>
              <a:buFontTx/>
              <a:buNone/>
              <a:defRPr i="1" spc="39" sz="4000"/>
            </a:lvl2pPr>
            <a:lvl3pPr marL="0" indent="0">
              <a:spcBef>
                <a:spcPts val="2000"/>
              </a:spcBef>
              <a:buSzTx/>
              <a:buFontTx/>
              <a:buNone/>
              <a:defRPr i="1" spc="39" sz="4000"/>
            </a:lvl3pPr>
            <a:lvl4pPr marL="0" indent="0">
              <a:spcBef>
                <a:spcPts val="2000"/>
              </a:spcBef>
              <a:buSzTx/>
              <a:buFontTx/>
              <a:buNone/>
              <a:defRPr i="1" spc="39" sz="4000"/>
            </a:lvl4pPr>
            <a:lvl5pPr marL="0" indent="0">
              <a:spcBef>
                <a:spcPts val="2000"/>
              </a:spcBef>
              <a:buSzTx/>
              <a:buFontTx/>
              <a:buNone/>
              <a:defRPr i="1" spc="39" sz="4000"/>
            </a:lvl5pPr>
          </a:lstStyle>
          <a:p>
            <a:pPr/>
            <a:r>
              <a:t>Body Level One</a:t>
            </a:r>
          </a:p>
          <a:p>
            <a:pPr lvl="1"/>
            <a:r>
              <a:t>Body Level Two</a:t>
            </a:r>
          </a:p>
          <a:p>
            <a:pPr lvl="2"/>
            <a:r>
              <a:t>Body Level Three</a:t>
            </a:r>
          </a:p>
          <a:p>
            <a:pPr lvl="3"/>
            <a:r>
              <a:t>Body Level Four</a:t>
            </a:r>
          </a:p>
          <a:p>
            <a:pPr lvl="4"/>
            <a:r>
              <a:t>Body Level Five</a:t>
            </a:r>
          </a:p>
        </p:txBody>
      </p:sp>
      <p:sp>
        <p:nvSpPr>
          <p:cNvPr id="9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Title Text"/>
          <p:cNvSpPr txBox="1"/>
          <p:nvPr>
            <p:ph type="title"/>
          </p:nvPr>
        </p:nvSpPr>
        <p:spPr>
          <a:xfrm>
            <a:off x="1016000" y="1016000"/>
            <a:ext cx="22352000" cy="1016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Title Text</a:t>
            </a:r>
          </a:p>
        </p:txBody>
      </p:sp>
      <p:sp>
        <p:nvSpPr>
          <p:cNvPr id="3" name="Body Level One…"/>
          <p:cNvSpPr txBox="1"/>
          <p:nvPr>
            <p:ph type="body" idx="1"/>
          </p:nvPr>
        </p:nvSpPr>
        <p:spPr>
          <a:xfrm>
            <a:off x="1016000" y="2540000"/>
            <a:ext cx="22352000" cy="10160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22948900" y="12928600"/>
            <a:ext cx="419088" cy="469900"/>
          </a:xfrm>
          <a:prstGeom prst="rect">
            <a:avLst/>
          </a:prstGeom>
          <a:ln w="12700">
            <a:miter lim="400000"/>
          </a:ln>
        </p:spPr>
        <p:txBody>
          <a:bodyPr wrap="none" lIns="50800" tIns="50800" rIns="50800" bIns="50800">
            <a:spAutoFit/>
          </a:bodyPr>
          <a:lstStyle>
            <a:lvl1pPr algn="r">
              <a:spcBef>
                <a:spcPts val="0"/>
              </a:spcBef>
              <a:defRPr i="0" spc="0" sz="2500">
                <a:solidFill>
                  <a:srgbClr val="747676"/>
                </a:solidFill>
                <a:latin typeface="DIN Alternate Bold"/>
                <a:ea typeface="DIN Alternate Bold"/>
                <a:cs typeface="DIN Alternate Bold"/>
                <a:sym typeface="DIN Alternate Bold"/>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transition xmlns:p14="http://schemas.microsoft.com/office/powerpoint/2010/main" spd="med" advClick="1"/>
  <p:txStyles>
    <p:titleStyle>
      <a:lvl1pPr marL="0" marR="0" indent="0" algn="l" defTabSz="825500" rtl="0" latinLnBrk="0">
        <a:lnSpc>
          <a:spcPct val="100000"/>
        </a:lnSpc>
        <a:spcBef>
          <a:spcPts val="3300"/>
        </a:spcBef>
        <a:spcAft>
          <a:spcPts val="0"/>
        </a:spcAft>
        <a:buClrTx/>
        <a:buSzTx/>
        <a:buFontTx/>
        <a:buNone/>
        <a:tabLst/>
        <a:defRPr b="0" baseline="0" cap="all" i="0" spc="0" strike="noStrike" sz="7500" u="none">
          <a:solidFill>
            <a:srgbClr val="747676"/>
          </a:solidFill>
          <a:uFillTx/>
          <a:latin typeface="+mn-lt"/>
          <a:ea typeface="+mn-ea"/>
          <a:cs typeface="+mn-cs"/>
          <a:sym typeface="DIN Condensed Bold"/>
        </a:defRPr>
      </a:lvl1pPr>
      <a:lvl2pPr marL="0" marR="0" indent="342900" algn="l" defTabSz="825500" rtl="0" latinLnBrk="0">
        <a:lnSpc>
          <a:spcPct val="100000"/>
        </a:lnSpc>
        <a:spcBef>
          <a:spcPts val="3300"/>
        </a:spcBef>
        <a:spcAft>
          <a:spcPts val="0"/>
        </a:spcAft>
        <a:buClrTx/>
        <a:buSzTx/>
        <a:buFontTx/>
        <a:buNone/>
        <a:tabLst/>
        <a:defRPr b="0" baseline="0" cap="all" i="0" spc="0" strike="noStrike" sz="7500" u="none">
          <a:solidFill>
            <a:srgbClr val="747676"/>
          </a:solidFill>
          <a:uFillTx/>
          <a:latin typeface="+mn-lt"/>
          <a:ea typeface="+mn-ea"/>
          <a:cs typeface="+mn-cs"/>
          <a:sym typeface="DIN Condensed Bold"/>
        </a:defRPr>
      </a:lvl2pPr>
      <a:lvl3pPr marL="0" marR="0" indent="685800" algn="l" defTabSz="825500" rtl="0" latinLnBrk="0">
        <a:lnSpc>
          <a:spcPct val="100000"/>
        </a:lnSpc>
        <a:spcBef>
          <a:spcPts val="3300"/>
        </a:spcBef>
        <a:spcAft>
          <a:spcPts val="0"/>
        </a:spcAft>
        <a:buClrTx/>
        <a:buSzTx/>
        <a:buFontTx/>
        <a:buNone/>
        <a:tabLst/>
        <a:defRPr b="0" baseline="0" cap="all" i="0" spc="0" strike="noStrike" sz="7500" u="none">
          <a:solidFill>
            <a:srgbClr val="747676"/>
          </a:solidFill>
          <a:uFillTx/>
          <a:latin typeface="+mn-lt"/>
          <a:ea typeface="+mn-ea"/>
          <a:cs typeface="+mn-cs"/>
          <a:sym typeface="DIN Condensed Bold"/>
        </a:defRPr>
      </a:lvl3pPr>
      <a:lvl4pPr marL="0" marR="0" indent="1028700" algn="l" defTabSz="825500" rtl="0" latinLnBrk="0">
        <a:lnSpc>
          <a:spcPct val="100000"/>
        </a:lnSpc>
        <a:spcBef>
          <a:spcPts val="3300"/>
        </a:spcBef>
        <a:spcAft>
          <a:spcPts val="0"/>
        </a:spcAft>
        <a:buClrTx/>
        <a:buSzTx/>
        <a:buFontTx/>
        <a:buNone/>
        <a:tabLst/>
        <a:defRPr b="0" baseline="0" cap="all" i="0" spc="0" strike="noStrike" sz="7500" u="none">
          <a:solidFill>
            <a:srgbClr val="747676"/>
          </a:solidFill>
          <a:uFillTx/>
          <a:latin typeface="+mn-lt"/>
          <a:ea typeface="+mn-ea"/>
          <a:cs typeface="+mn-cs"/>
          <a:sym typeface="DIN Condensed Bold"/>
        </a:defRPr>
      </a:lvl4pPr>
      <a:lvl5pPr marL="0" marR="0" indent="1371600" algn="l" defTabSz="825500" rtl="0" latinLnBrk="0">
        <a:lnSpc>
          <a:spcPct val="100000"/>
        </a:lnSpc>
        <a:spcBef>
          <a:spcPts val="3300"/>
        </a:spcBef>
        <a:spcAft>
          <a:spcPts val="0"/>
        </a:spcAft>
        <a:buClrTx/>
        <a:buSzTx/>
        <a:buFontTx/>
        <a:buNone/>
        <a:tabLst/>
        <a:defRPr b="0" baseline="0" cap="all" i="0" spc="0" strike="noStrike" sz="7500" u="none">
          <a:solidFill>
            <a:srgbClr val="747676"/>
          </a:solidFill>
          <a:uFillTx/>
          <a:latin typeface="+mn-lt"/>
          <a:ea typeface="+mn-ea"/>
          <a:cs typeface="+mn-cs"/>
          <a:sym typeface="DIN Condensed Bold"/>
        </a:defRPr>
      </a:lvl5pPr>
      <a:lvl6pPr marL="0" marR="0" indent="1714500" algn="l" defTabSz="825500" rtl="0" latinLnBrk="0">
        <a:lnSpc>
          <a:spcPct val="100000"/>
        </a:lnSpc>
        <a:spcBef>
          <a:spcPts val="3300"/>
        </a:spcBef>
        <a:spcAft>
          <a:spcPts val="0"/>
        </a:spcAft>
        <a:buClrTx/>
        <a:buSzTx/>
        <a:buFontTx/>
        <a:buNone/>
        <a:tabLst/>
        <a:defRPr b="0" baseline="0" cap="all" i="0" spc="0" strike="noStrike" sz="7500" u="none">
          <a:solidFill>
            <a:srgbClr val="747676"/>
          </a:solidFill>
          <a:uFillTx/>
          <a:latin typeface="+mn-lt"/>
          <a:ea typeface="+mn-ea"/>
          <a:cs typeface="+mn-cs"/>
          <a:sym typeface="DIN Condensed Bold"/>
        </a:defRPr>
      </a:lvl6pPr>
      <a:lvl7pPr marL="0" marR="0" indent="2057400" algn="l" defTabSz="825500" rtl="0" latinLnBrk="0">
        <a:lnSpc>
          <a:spcPct val="100000"/>
        </a:lnSpc>
        <a:spcBef>
          <a:spcPts val="3300"/>
        </a:spcBef>
        <a:spcAft>
          <a:spcPts val="0"/>
        </a:spcAft>
        <a:buClrTx/>
        <a:buSzTx/>
        <a:buFontTx/>
        <a:buNone/>
        <a:tabLst/>
        <a:defRPr b="0" baseline="0" cap="all" i="0" spc="0" strike="noStrike" sz="7500" u="none">
          <a:solidFill>
            <a:srgbClr val="747676"/>
          </a:solidFill>
          <a:uFillTx/>
          <a:latin typeface="+mn-lt"/>
          <a:ea typeface="+mn-ea"/>
          <a:cs typeface="+mn-cs"/>
          <a:sym typeface="DIN Condensed Bold"/>
        </a:defRPr>
      </a:lvl7pPr>
      <a:lvl8pPr marL="0" marR="0" indent="2400300" algn="l" defTabSz="825500" rtl="0" latinLnBrk="0">
        <a:lnSpc>
          <a:spcPct val="100000"/>
        </a:lnSpc>
        <a:spcBef>
          <a:spcPts val="3300"/>
        </a:spcBef>
        <a:spcAft>
          <a:spcPts val="0"/>
        </a:spcAft>
        <a:buClrTx/>
        <a:buSzTx/>
        <a:buFontTx/>
        <a:buNone/>
        <a:tabLst/>
        <a:defRPr b="0" baseline="0" cap="all" i="0" spc="0" strike="noStrike" sz="7500" u="none">
          <a:solidFill>
            <a:srgbClr val="747676"/>
          </a:solidFill>
          <a:uFillTx/>
          <a:latin typeface="+mn-lt"/>
          <a:ea typeface="+mn-ea"/>
          <a:cs typeface="+mn-cs"/>
          <a:sym typeface="DIN Condensed Bold"/>
        </a:defRPr>
      </a:lvl8pPr>
      <a:lvl9pPr marL="0" marR="0" indent="2743200" algn="l" defTabSz="825500" rtl="0" latinLnBrk="0">
        <a:lnSpc>
          <a:spcPct val="100000"/>
        </a:lnSpc>
        <a:spcBef>
          <a:spcPts val="3300"/>
        </a:spcBef>
        <a:spcAft>
          <a:spcPts val="0"/>
        </a:spcAft>
        <a:buClrTx/>
        <a:buSzTx/>
        <a:buFontTx/>
        <a:buNone/>
        <a:tabLst/>
        <a:defRPr b="0" baseline="0" cap="all" i="0" spc="0" strike="noStrike" sz="7500" u="none">
          <a:solidFill>
            <a:srgbClr val="747676"/>
          </a:solidFill>
          <a:uFillTx/>
          <a:latin typeface="+mn-lt"/>
          <a:ea typeface="+mn-ea"/>
          <a:cs typeface="+mn-cs"/>
          <a:sym typeface="DIN Condensed Bold"/>
        </a:defRPr>
      </a:lvl9pPr>
    </p:titleStyle>
    <p:bodyStyle>
      <a:lvl1pPr marL="635000" marR="0" indent="-635000" algn="l" defTabSz="825500" rtl="0" latinLnBrk="0">
        <a:lnSpc>
          <a:spcPct val="100000"/>
        </a:lnSpc>
        <a:spcBef>
          <a:spcPts val="2500"/>
        </a:spcBef>
        <a:spcAft>
          <a:spcPts val="0"/>
        </a:spcAft>
        <a:buClrTx/>
        <a:buSzPct val="75000"/>
        <a:buFont typeface="Zapf Dingbats"/>
        <a:buChar char="➤"/>
        <a:tabLst/>
        <a:defRPr b="0" baseline="0" cap="none" i="0" spc="0" strike="noStrike" sz="4500" u="none">
          <a:solidFill>
            <a:srgbClr val="5C5C5C"/>
          </a:solidFill>
          <a:uFillTx/>
          <a:latin typeface="Iowan Old Style Roman"/>
          <a:ea typeface="Iowan Old Style Roman"/>
          <a:cs typeface="Iowan Old Style Roman"/>
          <a:sym typeface="Iowan Old Style Roman"/>
        </a:defRPr>
      </a:lvl1pPr>
      <a:lvl2pPr marL="1270000" marR="0" indent="-635000" algn="l" defTabSz="825500" rtl="0" latinLnBrk="0">
        <a:lnSpc>
          <a:spcPct val="100000"/>
        </a:lnSpc>
        <a:spcBef>
          <a:spcPts val="2500"/>
        </a:spcBef>
        <a:spcAft>
          <a:spcPts val="0"/>
        </a:spcAft>
        <a:buClrTx/>
        <a:buSzPct val="75000"/>
        <a:buFont typeface="Zapf Dingbats"/>
        <a:buChar char="➤"/>
        <a:tabLst/>
        <a:defRPr b="0" baseline="0" cap="none" i="0" spc="0" strike="noStrike" sz="4500" u="none">
          <a:solidFill>
            <a:srgbClr val="5C5C5C"/>
          </a:solidFill>
          <a:uFillTx/>
          <a:latin typeface="Iowan Old Style Roman"/>
          <a:ea typeface="Iowan Old Style Roman"/>
          <a:cs typeface="Iowan Old Style Roman"/>
          <a:sym typeface="Iowan Old Style Roman"/>
        </a:defRPr>
      </a:lvl2pPr>
      <a:lvl3pPr marL="1905000" marR="0" indent="-635000" algn="l" defTabSz="825500" rtl="0" latinLnBrk="0">
        <a:lnSpc>
          <a:spcPct val="100000"/>
        </a:lnSpc>
        <a:spcBef>
          <a:spcPts val="2500"/>
        </a:spcBef>
        <a:spcAft>
          <a:spcPts val="0"/>
        </a:spcAft>
        <a:buClrTx/>
        <a:buSzPct val="75000"/>
        <a:buFont typeface="Zapf Dingbats"/>
        <a:buChar char="➤"/>
        <a:tabLst/>
        <a:defRPr b="0" baseline="0" cap="none" i="0" spc="0" strike="noStrike" sz="4500" u="none">
          <a:solidFill>
            <a:srgbClr val="5C5C5C"/>
          </a:solidFill>
          <a:uFillTx/>
          <a:latin typeface="Iowan Old Style Roman"/>
          <a:ea typeface="Iowan Old Style Roman"/>
          <a:cs typeface="Iowan Old Style Roman"/>
          <a:sym typeface="Iowan Old Style Roman"/>
        </a:defRPr>
      </a:lvl3pPr>
      <a:lvl4pPr marL="2540000" marR="0" indent="-635000" algn="l" defTabSz="825500" rtl="0" latinLnBrk="0">
        <a:lnSpc>
          <a:spcPct val="100000"/>
        </a:lnSpc>
        <a:spcBef>
          <a:spcPts val="2500"/>
        </a:spcBef>
        <a:spcAft>
          <a:spcPts val="0"/>
        </a:spcAft>
        <a:buClrTx/>
        <a:buSzPct val="75000"/>
        <a:buFont typeface="Zapf Dingbats"/>
        <a:buChar char="➤"/>
        <a:tabLst/>
        <a:defRPr b="0" baseline="0" cap="none" i="0" spc="0" strike="noStrike" sz="4500" u="none">
          <a:solidFill>
            <a:srgbClr val="5C5C5C"/>
          </a:solidFill>
          <a:uFillTx/>
          <a:latin typeface="Iowan Old Style Roman"/>
          <a:ea typeface="Iowan Old Style Roman"/>
          <a:cs typeface="Iowan Old Style Roman"/>
          <a:sym typeface="Iowan Old Style Roman"/>
        </a:defRPr>
      </a:lvl4pPr>
      <a:lvl5pPr marL="3175000" marR="0" indent="-635000" algn="l" defTabSz="825500" rtl="0" latinLnBrk="0">
        <a:lnSpc>
          <a:spcPct val="100000"/>
        </a:lnSpc>
        <a:spcBef>
          <a:spcPts val="2500"/>
        </a:spcBef>
        <a:spcAft>
          <a:spcPts val="0"/>
        </a:spcAft>
        <a:buClrTx/>
        <a:buSzPct val="75000"/>
        <a:buFont typeface="Zapf Dingbats"/>
        <a:buChar char="➤"/>
        <a:tabLst/>
        <a:defRPr b="0" baseline="0" cap="none" i="0" spc="0" strike="noStrike" sz="4500" u="none">
          <a:solidFill>
            <a:srgbClr val="5C5C5C"/>
          </a:solidFill>
          <a:uFillTx/>
          <a:latin typeface="Iowan Old Style Roman"/>
          <a:ea typeface="Iowan Old Style Roman"/>
          <a:cs typeface="Iowan Old Style Roman"/>
          <a:sym typeface="Iowan Old Style Roman"/>
        </a:defRPr>
      </a:lvl5pPr>
      <a:lvl6pPr marL="3810000" marR="0" indent="-635000" algn="l" defTabSz="825500" rtl="0" latinLnBrk="0">
        <a:lnSpc>
          <a:spcPct val="100000"/>
        </a:lnSpc>
        <a:spcBef>
          <a:spcPts val="2500"/>
        </a:spcBef>
        <a:spcAft>
          <a:spcPts val="0"/>
        </a:spcAft>
        <a:buClrTx/>
        <a:buSzPct val="75000"/>
        <a:buFont typeface="Zapf Dingbats"/>
        <a:buChar char="➤"/>
        <a:tabLst/>
        <a:defRPr b="0" baseline="0" cap="none" i="0" spc="0" strike="noStrike" sz="4500" u="none">
          <a:solidFill>
            <a:srgbClr val="5C5C5C"/>
          </a:solidFill>
          <a:uFillTx/>
          <a:latin typeface="Iowan Old Style Roman"/>
          <a:ea typeface="Iowan Old Style Roman"/>
          <a:cs typeface="Iowan Old Style Roman"/>
          <a:sym typeface="Iowan Old Style Roman"/>
        </a:defRPr>
      </a:lvl6pPr>
      <a:lvl7pPr marL="4445000" marR="0" indent="-635000" algn="l" defTabSz="825500" rtl="0" latinLnBrk="0">
        <a:lnSpc>
          <a:spcPct val="100000"/>
        </a:lnSpc>
        <a:spcBef>
          <a:spcPts val="2500"/>
        </a:spcBef>
        <a:spcAft>
          <a:spcPts val="0"/>
        </a:spcAft>
        <a:buClrTx/>
        <a:buSzPct val="75000"/>
        <a:buFont typeface="Zapf Dingbats"/>
        <a:buChar char="➤"/>
        <a:tabLst/>
        <a:defRPr b="0" baseline="0" cap="none" i="0" spc="0" strike="noStrike" sz="4500" u="none">
          <a:solidFill>
            <a:srgbClr val="5C5C5C"/>
          </a:solidFill>
          <a:uFillTx/>
          <a:latin typeface="Iowan Old Style Roman"/>
          <a:ea typeface="Iowan Old Style Roman"/>
          <a:cs typeface="Iowan Old Style Roman"/>
          <a:sym typeface="Iowan Old Style Roman"/>
        </a:defRPr>
      </a:lvl7pPr>
      <a:lvl8pPr marL="5080000" marR="0" indent="-635000" algn="l" defTabSz="825500" rtl="0" latinLnBrk="0">
        <a:lnSpc>
          <a:spcPct val="100000"/>
        </a:lnSpc>
        <a:spcBef>
          <a:spcPts val="2500"/>
        </a:spcBef>
        <a:spcAft>
          <a:spcPts val="0"/>
        </a:spcAft>
        <a:buClrTx/>
        <a:buSzPct val="75000"/>
        <a:buFont typeface="Zapf Dingbats"/>
        <a:buChar char="➤"/>
        <a:tabLst/>
        <a:defRPr b="0" baseline="0" cap="none" i="0" spc="0" strike="noStrike" sz="4500" u="none">
          <a:solidFill>
            <a:srgbClr val="5C5C5C"/>
          </a:solidFill>
          <a:uFillTx/>
          <a:latin typeface="Iowan Old Style Roman"/>
          <a:ea typeface="Iowan Old Style Roman"/>
          <a:cs typeface="Iowan Old Style Roman"/>
          <a:sym typeface="Iowan Old Style Roman"/>
        </a:defRPr>
      </a:lvl8pPr>
      <a:lvl9pPr marL="5715000" marR="0" indent="-635000" algn="l" defTabSz="825500" rtl="0" latinLnBrk="0">
        <a:lnSpc>
          <a:spcPct val="100000"/>
        </a:lnSpc>
        <a:spcBef>
          <a:spcPts val="2500"/>
        </a:spcBef>
        <a:spcAft>
          <a:spcPts val="0"/>
        </a:spcAft>
        <a:buClrTx/>
        <a:buSzPct val="75000"/>
        <a:buFont typeface="Zapf Dingbats"/>
        <a:buChar char="➤"/>
        <a:tabLst/>
        <a:defRPr b="0" baseline="0" cap="none" i="0" spc="0" strike="noStrike" sz="4500" u="none">
          <a:solidFill>
            <a:srgbClr val="5C5C5C"/>
          </a:solidFill>
          <a:uFillTx/>
          <a:latin typeface="Iowan Old Style Roman"/>
          <a:ea typeface="Iowan Old Style Roman"/>
          <a:cs typeface="Iowan Old Style Roman"/>
          <a:sym typeface="Iowan Old Style Roman"/>
        </a:defRPr>
      </a:lvl9pPr>
    </p:bodyStyle>
    <p:otherStyle>
      <a:lvl1pPr marL="0" marR="0" indent="0" algn="r" defTabSz="825500" latinLnBrk="0">
        <a:lnSpc>
          <a:spcPct val="100000"/>
        </a:lnSpc>
        <a:spcBef>
          <a:spcPts val="0"/>
        </a:spcBef>
        <a:spcAft>
          <a:spcPts val="0"/>
        </a:spcAft>
        <a:buClrTx/>
        <a:buSzTx/>
        <a:buFontTx/>
        <a:buNone/>
        <a:tabLst/>
        <a:defRPr b="0" baseline="0" cap="none" i="0" spc="0" strike="noStrike" sz="2500" u="none">
          <a:solidFill>
            <a:schemeClr val="tx1"/>
          </a:solidFill>
          <a:uFillTx/>
          <a:latin typeface="+mn-lt"/>
          <a:ea typeface="+mn-ea"/>
          <a:cs typeface="+mn-cs"/>
          <a:sym typeface="DIN Alternate Bold"/>
        </a:defRPr>
      </a:lvl1pPr>
      <a:lvl2pPr marL="0" marR="0" indent="228600" algn="r" defTabSz="825500" latinLnBrk="0">
        <a:lnSpc>
          <a:spcPct val="100000"/>
        </a:lnSpc>
        <a:spcBef>
          <a:spcPts val="0"/>
        </a:spcBef>
        <a:spcAft>
          <a:spcPts val="0"/>
        </a:spcAft>
        <a:buClrTx/>
        <a:buSzTx/>
        <a:buFontTx/>
        <a:buNone/>
        <a:tabLst/>
        <a:defRPr b="0" baseline="0" cap="none" i="0" spc="0" strike="noStrike" sz="2500" u="none">
          <a:solidFill>
            <a:schemeClr val="tx1"/>
          </a:solidFill>
          <a:uFillTx/>
          <a:latin typeface="+mn-lt"/>
          <a:ea typeface="+mn-ea"/>
          <a:cs typeface="+mn-cs"/>
          <a:sym typeface="DIN Alternate Bold"/>
        </a:defRPr>
      </a:lvl2pPr>
      <a:lvl3pPr marL="0" marR="0" indent="457200" algn="r" defTabSz="825500" latinLnBrk="0">
        <a:lnSpc>
          <a:spcPct val="100000"/>
        </a:lnSpc>
        <a:spcBef>
          <a:spcPts val="0"/>
        </a:spcBef>
        <a:spcAft>
          <a:spcPts val="0"/>
        </a:spcAft>
        <a:buClrTx/>
        <a:buSzTx/>
        <a:buFontTx/>
        <a:buNone/>
        <a:tabLst/>
        <a:defRPr b="0" baseline="0" cap="none" i="0" spc="0" strike="noStrike" sz="2500" u="none">
          <a:solidFill>
            <a:schemeClr val="tx1"/>
          </a:solidFill>
          <a:uFillTx/>
          <a:latin typeface="+mn-lt"/>
          <a:ea typeface="+mn-ea"/>
          <a:cs typeface="+mn-cs"/>
          <a:sym typeface="DIN Alternate Bold"/>
        </a:defRPr>
      </a:lvl3pPr>
      <a:lvl4pPr marL="0" marR="0" indent="685800" algn="r" defTabSz="825500" latinLnBrk="0">
        <a:lnSpc>
          <a:spcPct val="100000"/>
        </a:lnSpc>
        <a:spcBef>
          <a:spcPts val="0"/>
        </a:spcBef>
        <a:spcAft>
          <a:spcPts val="0"/>
        </a:spcAft>
        <a:buClrTx/>
        <a:buSzTx/>
        <a:buFontTx/>
        <a:buNone/>
        <a:tabLst/>
        <a:defRPr b="0" baseline="0" cap="none" i="0" spc="0" strike="noStrike" sz="2500" u="none">
          <a:solidFill>
            <a:schemeClr val="tx1"/>
          </a:solidFill>
          <a:uFillTx/>
          <a:latin typeface="+mn-lt"/>
          <a:ea typeface="+mn-ea"/>
          <a:cs typeface="+mn-cs"/>
          <a:sym typeface="DIN Alternate Bold"/>
        </a:defRPr>
      </a:lvl4pPr>
      <a:lvl5pPr marL="0" marR="0" indent="914400" algn="r" defTabSz="825500" latinLnBrk="0">
        <a:lnSpc>
          <a:spcPct val="100000"/>
        </a:lnSpc>
        <a:spcBef>
          <a:spcPts val="0"/>
        </a:spcBef>
        <a:spcAft>
          <a:spcPts val="0"/>
        </a:spcAft>
        <a:buClrTx/>
        <a:buSzTx/>
        <a:buFontTx/>
        <a:buNone/>
        <a:tabLst/>
        <a:defRPr b="0" baseline="0" cap="none" i="0" spc="0" strike="noStrike" sz="2500" u="none">
          <a:solidFill>
            <a:schemeClr val="tx1"/>
          </a:solidFill>
          <a:uFillTx/>
          <a:latin typeface="+mn-lt"/>
          <a:ea typeface="+mn-ea"/>
          <a:cs typeface="+mn-cs"/>
          <a:sym typeface="DIN Alternate Bold"/>
        </a:defRPr>
      </a:lvl5pPr>
      <a:lvl6pPr marL="0" marR="0" indent="1143000" algn="r" defTabSz="825500" latinLnBrk="0">
        <a:lnSpc>
          <a:spcPct val="100000"/>
        </a:lnSpc>
        <a:spcBef>
          <a:spcPts val="0"/>
        </a:spcBef>
        <a:spcAft>
          <a:spcPts val="0"/>
        </a:spcAft>
        <a:buClrTx/>
        <a:buSzTx/>
        <a:buFontTx/>
        <a:buNone/>
        <a:tabLst/>
        <a:defRPr b="0" baseline="0" cap="none" i="0" spc="0" strike="noStrike" sz="2500" u="none">
          <a:solidFill>
            <a:schemeClr val="tx1"/>
          </a:solidFill>
          <a:uFillTx/>
          <a:latin typeface="+mn-lt"/>
          <a:ea typeface="+mn-ea"/>
          <a:cs typeface="+mn-cs"/>
          <a:sym typeface="DIN Alternate Bold"/>
        </a:defRPr>
      </a:lvl6pPr>
      <a:lvl7pPr marL="0" marR="0" indent="1371600" algn="r" defTabSz="825500" latinLnBrk="0">
        <a:lnSpc>
          <a:spcPct val="100000"/>
        </a:lnSpc>
        <a:spcBef>
          <a:spcPts val="0"/>
        </a:spcBef>
        <a:spcAft>
          <a:spcPts val="0"/>
        </a:spcAft>
        <a:buClrTx/>
        <a:buSzTx/>
        <a:buFontTx/>
        <a:buNone/>
        <a:tabLst/>
        <a:defRPr b="0" baseline="0" cap="none" i="0" spc="0" strike="noStrike" sz="2500" u="none">
          <a:solidFill>
            <a:schemeClr val="tx1"/>
          </a:solidFill>
          <a:uFillTx/>
          <a:latin typeface="+mn-lt"/>
          <a:ea typeface="+mn-ea"/>
          <a:cs typeface="+mn-cs"/>
          <a:sym typeface="DIN Alternate Bold"/>
        </a:defRPr>
      </a:lvl7pPr>
      <a:lvl8pPr marL="0" marR="0" indent="1600200" algn="r" defTabSz="825500" latinLnBrk="0">
        <a:lnSpc>
          <a:spcPct val="100000"/>
        </a:lnSpc>
        <a:spcBef>
          <a:spcPts val="0"/>
        </a:spcBef>
        <a:spcAft>
          <a:spcPts val="0"/>
        </a:spcAft>
        <a:buClrTx/>
        <a:buSzTx/>
        <a:buFontTx/>
        <a:buNone/>
        <a:tabLst/>
        <a:defRPr b="0" baseline="0" cap="none" i="0" spc="0" strike="noStrike" sz="2500" u="none">
          <a:solidFill>
            <a:schemeClr val="tx1"/>
          </a:solidFill>
          <a:uFillTx/>
          <a:latin typeface="+mn-lt"/>
          <a:ea typeface="+mn-ea"/>
          <a:cs typeface="+mn-cs"/>
          <a:sym typeface="DIN Alternate Bold"/>
        </a:defRPr>
      </a:lvl8pPr>
      <a:lvl9pPr marL="0" marR="0" indent="1828800" algn="r" defTabSz="825500" latinLnBrk="0">
        <a:lnSpc>
          <a:spcPct val="100000"/>
        </a:lnSpc>
        <a:spcBef>
          <a:spcPts val="0"/>
        </a:spcBef>
        <a:spcAft>
          <a:spcPts val="0"/>
        </a:spcAft>
        <a:buClrTx/>
        <a:buSzTx/>
        <a:buFontTx/>
        <a:buNone/>
        <a:tabLst/>
        <a:defRPr b="0" baseline="0" cap="none" i="0" spc="0" strike="noStrike" sz="2500" u="none">
          <a:solidFill>
            <a:schemeClr val="tx1"/>
          </a:solidFill>
          <a:uFillTx/>
          <a:latin typeface="+mn-lt"/>
          <a:ea typeface="+mn-ea"/>
          <a:cs typeface="+mn-cs"/>
          <a:sym typeface="DIN Alternate Bold"/>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10.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tif"/></Relationships>

</file>

<file path=ppt/slides/_rels/slide4.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png"/><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9.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0.png"/><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4.png"/><Relationship Id="rId3" Type="http://schemas.openxmlformats.org/officeDocument/2006/relationships/image" Target="../media/image15.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28" name="background.png" descr="background.png"/>
          <p:cNvPicPr>
            <a:picLocks noChangeAspect="1"/>
          </p:cNvPicPr>
          <p:nvPr/>
        </p:nvPicPr>
        <p:blipFill>
          <a:blip r:embed="rId2">
            <a:extLst/>
          </a:blip>
          <a:srcRect l="37108" t="4039" r="37293" b="15581"/>
          <a:stretch>
            <a:fillRect/>
          </a:stretch>
        </p:blipFill>
        <p:spPr>
          <a:xfrm>
            <a:off x="15240185" y="942171"/>
            <a:ext cx="6241654" cy="11831658"/>
          </a:xfrm>
          <a:custGeom>
            <a:avLst/>
            <a:gdLst/>
            <a:ahLst/>
            <a:cxnLst>
              <a:cxn ang="0">
                <a:pos x="wd2" y="hd2"/>
              </a:cxn>
              <a:cxn ang="5400000">
                <a:pos x="wd2" y="hd2"/>
              </a:cxn>
              <a:cxn ang="10800000">
                <a:pos x="wd2" y="hd2"/>
              </a:cxn>
              <a:cxn ang="16200000">
                <a:pos x="wd2" y="hd2"/>
              </a:cxn>
            </a:cxnLst>
            <a:rect l="0" t="0" r="r" b="b"/>
            <a:pathLst>
              <a:path w="21600" h="21599" fill="norm" stroke="1" extrusionOk="0">
                <a:moveTo>
                  <a:pt x="16033" y="0"/>
                </a:moveTo>
                <a:cubicBezTo>
                  <a:pt x="14732" y="1"/>
                  <a:pt x="13010" y="3"/>
                  <a:pt x="10721" y="6"/>
                </a:cubicBezTo>
                <a:lnTo>
                  <a:pt x="1479" y="18"/>
                </a:lnTo>
                <a:lnTo>
                  <a:pt x="1062" y="153"/>
                </a:lnTo>
                <a:cubicBezTo>
                  <a:pt x="609" y="301"/>
                  <a:pt x="238" y="553"/>
                  <a:pt x="92" y="810"/>
                </a:cubicBezTo>
                <a:cubicBezTo>
                  <a:pt x="27" y="925"/>
                  <a:pt x="0" y="3878"/>
                  <a:pt x="0" y="10839"/>
                </a:cubicBezTo>
                <a:lnTo>
                  <a:pt x="0" y="20706"/>
                </a:lnTo>
                <a:lnTo>
                  <a:pt x="217" y="20948"/>
                </a:lnTo>
                <a:cubicBezTo>
                  <a:pt x="456" y="21214"/>
                  <a:pt x="797" y="21390"/>
                  <a:pt x="1321" y="21516"/>
                </a:cubicBezTo>
                <a:cubicBezTo>
                  <a:pt x="1645" y="21594"/>
                  <a:pt x="2140" y="21598"/>
                  <a:pt x="10740" y="21599"/>
                </a:cubicBezTo>
                <a:cubicBezTo>
                  <a:pt x="17455" y="21600"/>
                  <a:pt x="19905" y="21586"/>
                  <a:pt x="20152" y="21547"/>
                </a:cubicBezTo>
                <a:cubicBezTo>
                  <a:pt x="20597" y="21477"/>
                  <a:pt x="21187" y="21197"/>
                  <a:pt x="21416" y="20948"/>
                </a:cubicBezTo>
                <a:lnTo>
                  <a:pt x="21600" y="20746"/>
                </a:lnTo>
                <a:lnTo>
                  <a:pt x="21596" y="15311"/>
                </a:lnTo>
                <a:cubicBezTo>
                  <a:pt x="21582" y="350"/>
                  <a:pt x="21588" y="838"/>
                  <a:pt x="21435" y="716"/>
                </a:cubicBezTo>
                <a:cubicBezTo>
                  <a:pt x="21358" y="654"/>
                  <a:pt x="21286" y="574"/>
                  <a:pt x="21276" y="540"/>
                </a:cubicBezTo>
                <a:cubicBezTo>
                  <a:pt x="21244" y="434"/>
                  <a:pt x="20722" y="182"/>
                  <a:pt x="20334" y="86"/>
                </a:cubicBezTo>
                <a:cubicBezTo>
                  <a:pt x="20058" y="18"/>
                  <a:pt x="19938" y="0"/>
                  <a:pt x="16033" y="0"/>
                </a:cubicBezTo>
                <a:close/>
              </a:path>
            </a:pathLst>
          </a:custGeom>
          <a:ln w="12700">
            <a:miter lim="400000"/>
          </a:ln>
        </p:spPr>
      </p:pic>
      <p:sp>
        <p:nvSpPr>
          <p:cNvPr id="129" name="Напреден Веб дизајн"/>
          <p:cNvSpPr txBox="1"/>
          <p:nvPr>
            <p:ph type="title"/>
          </p:nvPr>
        </p:nvSpPr>
        <p:spPr>
          <a:xfrm>
            <a:off x="1437412" y="4867998"/>
            <a:ext cx="12319965" cy="1552118"/>
          </a:xfrm>
          <a:prstGeom prst="rect">
            <a:avLst/>
          </a:prstGeom>
        </p:spPr>
        <p:txBody>
          <a:bodyPr/>
          <a:lstStyle>
            <a:lvl1pPr algn="ctr">
              <a:lnSpc>
                <a:spcPct val="100000"/>
              </a:lnSpc>
              <a:defRPr b="1" cap="none" sz="9000">
                <a:solidFill>
                  <a:schemeClr val="accent2">
                    <a:satOff val="-3676"/>
                    <a:lumOff val="-12171"/>
                  </a:schemeClr>
                </a:solidFill>
                <a:effectLst>
                  <a:outerShdw sx="100000" sy="100000" kx="0" ky="0" algn="b" rotWithShape="0" blurRad="50800" dist="25400" dir="5400000">
                    <a:srgbClr val="000000"/>
                  </a:outerShdw>
                </a:effectLst>
                <a:latin typeface="Helvetica Neue"/>
                <a:ea typeface="Helvetica Neue"/>
                <a:cs typeface="Helvetica Neue"/>
                <a:sym typeface="Helvetica Neue"/>
              </a:defRPr>
            </a:lvl1pPr>
          </a:lstStyle>
          <a:p>
            <a:pPr/>
            <a:r>
              <a:t>Напреден Веб дизајн</a:t>
            </a:r>
          </a:p>
        </p:txBody>
      </p:sp>
      <p:sp>
        <p:nvSpPr>
          <p:cNvPr id="130" name="Име Презиме Индекс"/>
          <p:cNvSpPr/>
          <p:nvPr/>
        </p:nvSpPr>
        <p:spPr>
          <a:xfrm>
            <a:off x="2432310" y="6945383"/>
            <a:ext cx="10330170" cy="93378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normAutofit fontScale="100000" lnSpcReduction="0"/>
          </a:bodyPr>
          <a:lstStyle>
            <a:lvl1pPr algn="ctr" defTabSz="495300">
              <a:spcBef>
                <a:spcPts val="0"/>
              </a:spcBef>
              <a:defRPr b="1" i="0" spc="0" sz="5400">
                <a:solidFill>
                  <a:schemeClr val="accent4">
                    <a:satOff val="15429"/>
                    <a:lumOff val="5536"/>
                  </a:schemeClr>
                </a:solidFill>
                <a:effectLst>
                  <a:outerShdw sx="100000" sy="100000" kx="0" ky="0" algn="b" rotWithShape="0" blurRad="30480" dist="15240" dir="5400000">
                    <a:srgbClr val="000000"/>
                  </a:outerShdw>
                </a:effectLst>
                <a:latin typeface="Helvetica Neue"/>
                <a:ea typeface="Helvetica Neue"/>
                <a:cs typeface="Helvetica Neue"/>
                <a:sym typeface="Helvetica Neue"/>
              </a:defRPr>
            </a:lvl1pPr>
          </a:lstStyle>
          <a:p>
            <a:pPr/>
            <a:r>
              <a:t>Име Презиме Индекс</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7" name="Благодарам…"/>
          <p:cNvSpPr txBox="1"/>
          <p:nvPr>
            <p:ph type="ctrTitle"/>
          </p:nvPr>
        </p:nvSpPr>
        <p:spPr>
          <a:xfrm>
            <a:off x="1016000" y="4870131"/>
            <a:ext cx="22352000" cy="2751084"/>
          </a:xfrm>
          <a:prstGeom prst="rect">
            <a:avLst/>
          </a:prstGeom>
        </p:spPr>
        <p:txBody>
          <a:bodyPr/>
          <a:lstStyle/>
          <a:p>
            <a:pPr defTabSz="487044">
              <a:defRPr sz="10088">
                <a:solidFill>
                  <a:srgbClr val="000000"/>
                </a:solidFill>
                <a:latin typeface="Arial"/>
                <a:ea typeface="Arial"/>
                <a:cs typeface="Arial"/>
                <a:sym typeface="Arial"/>
              </a:defRPr>
            </a:pPr>
            <a:r>
              <a:t>Благодарам </a:t>
            </a:r>
          </a:p>
          <a:p>
            <a:pPr defTabSz="487044">
              <a:defRPr sz="10088">
                <a:solidFill>
                  <a:srgbClr val="000000"/>
                </a:solidFill>
                <a:latin typeface="Arial"/>
                <a:ea typeface="Arial"/>
                <a:cs typeface="Arial"/>
                <a:sym typeface="Arial"/>
              </a:defRPr>
            </a:pPr>
            <a:r>
              <a:t>на вниманието</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2" name="Line"/>
          <p:cNvSpPr/>
          <p:nvPr/>
        </p:nvSpPr>
        <p:spPr>
          <a:xfrm>
            <a:off x="1016000" y="2222500"/>
            <a:ext cx="22352000" cy="5"/>
          </a:xfrm>
          <a:prstGeom prst="line">
            <a:avLst/>
          </a:prstGeom>
          <a:ln w="38100" cap="rnd">
            <a:solidFill>
              <a:srgbClr val="747676"/>
            </a:solidFill>
            <a:custDash>
              <a:ds d="100000" sp="200000"/>
            </a:custDash>
          </a:ln>
        </p:spPr>
        <p:txBody>
          <a:bodyPr lIns="50800" tIns="50800" rIns="50800" bIns="50800" anchor="ctr"/>
          <a:lstStyle/>
          <a:p>
            <a:pPr defTabSz="457200">
              <a:spcBef>
                <a:spcPts val="0"/>
              </a:spcBef>
              <a:defRPr i="0" spc="0" sz="1200">
                <a:solidFill>
                  <a:srgbClr val="000000"/>
                </a:solidFill>
                <a:latin typeface="Helvetica"/>
                <a:ea typeface="Helvetica"/>
                <a:cs typeface="Helvetica"/>
                <a:sym typeface="Helvetica"/>
              </a:defRPr>
            </a:pPr>
          </a:p>
        </p:txBody>
      </p:sp>
      <p:sp>
        <p:nvSpPr>
          <p:cNvPr id="133" name="Содржина"/>
          <p:cNvSpPr txBox="1"/>
          <p:nvPr>
            <p:ph type="title"/>
          </p:nvPr>
        </p:nvSpPr>
        <p:spPr>
          <a:xfrm>
            <a:off x="9629740" y="1016000"/>
            <a:ext cx="5124519" cy="1016000"/>
          </a:xfrm>
          <a:prstGeom prst="rect">
            <a:avLst/>
          </a:prstGeom>
        </p:spPr>
        <p:txBody>
          <a:bodyPr/>
          <a:lstStyle>
            <a:lvl1pPr defTabSz="709930">
              <a:spcBef>
                <a:spcPts val="2800"/>
              </a:spcBef>
              <a:defRPr sz="6450">
                <a:solidFill>
                  <a:srgbClr val="000000"/>
                </a:solidFill>
                <a:latin typeface="Arial"/>
                <a:ea typeface="Arial"/>
                <a:cs typeface="Arial"/>
                <a:sym typeface="Arial"/>
              </a:defRPr>
            </a:lvl1pPr>
          </a:lstStyle>
          <a:p>
            <a:pPr/>
            <a:r>
              <a:t>Содржина</a:t>
            </a:r>
          </a:p>
        </p:txBody>
      </p:sp>
      <p:sp>
        <p:nvSpPr>
          <p:cNvPr id="134" name="Што е калкулатор?…"/>
          <p:cNvSpPr txBox="1"/>
          <p:nvPr>
            <p:ph type="body" idx="1"/>
          </p:nvPr>
        </p:nvSpPr>
        <p:spPr>
          <a:prstGeom prst="rect">
            <a:avLst/>
          </a:prstGeom>
        </p:spPr>
        <p:txBody>
          <a:bodyPr/>
          <a:lstStyle/>
          <a:p>
            <a:pPr marL="825500" indent="-825500">
              <a:buSzPct val="100000"/>
              <a:buFontTx/>
              <a:buAutoNum type="arabicPeriod" startAt="1"/>
              <a:defRPr>
                <a:solidFill>
                  <a:srgbClr val="000000"/>
                </a:solidFill>
                <a:latin typeface="Arial"/>
                <a:ea typeface="Arial"/>
                <a:cs typeface="Arial"/>
                <a:sym typeface="Arial"/>
              </a:defRPr>
            </a:pPr>
            <a:r>
              <a:t>Што е калкулатор?</a:t>
            </a:r>
          </a:p>
          <a:p>
            <a:pPr marL="825500" indent="-825500">
              <a:buSzPct val="100000"/>
              <a:buFontTx/>
              <a:buAutoNum type="arabicPeriod" startAt="1"/>
              <a:defRPr>
                <a:solidFill>
                  <a:srgbClr val="000000"/>
                </a:solidFill>
                <a:latin typeface="Arial"/>
                <a:ea typeface="Arial"/>
                <a:cs typeface="Arial"/>
                <a:sym typeface="Arial"/>
              </a:defRPr>
            </a:pPr>
            <a:r>
              <a:t>Електронски калкулатор</a:t>
            </a:r>
          </a:p>
          <a:p>
            <a:pPr marL="825500" indent="-825500">
              <a:buSzPct val="100000"/>
              <a:buFontTx/>
              <a:buAutoNum type="arabicPeriod" startAt="1"/>
              <a:defRPr>
                <a:solidFill>
                  <a:srgbClr val="000000"/>
                </a:solidFill>
                <a:latin typeface="Arial"/>
                <a:ea typeface="Arial"/>
                <a:cs typeface="Arial"/>
                <a:sym typeface="Arial"/>
              </a:defRPr>
            </a:pPr>
            <a:r>
              <a:t>Разлика меѓу физички и електронски калкулатор</a:t>
            </a:r>
          </a:p>
          <a:p>
            <a:pPr marL="825500" indent="-825500">
              <a:buSzPct val="100000"/>
              <a:buFontTx/>
              <a:buAutoNum type="arabicPeriod" startAt="1"/>
              <a:defRPr>
                <a:solidFill>
                  <a:srgbClr val="000000"/>
                </a:solidFill>
                <a:latin typeface="Arial"/>
                <a:ea typeface="Arial"/>
                <a:cs typeface="Arial"/>
                <a:sym typeface="Arial"/>
              </a:defRPr>
            </a:pPr>
            <a:r>
              <a:t>Операции на калкулаторот</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6" name="Калкулатор е уред или алатка која се користи за извршување на математички пресметки, често вклучува аритметички операции како што се собирање, одземање, множење и делење. Тоа може да биде физички уред со копчиња или софтверска апликација на компјутер или"/>
          <p:cNvSpPr txBox="1"/>
          <p:nvPr>
            <p:ph type="body" sz="half" idx="1"/>
          </p:nvPr>
        </p:nvSpPr>
        <p:spPr>
          <a:xfrm>
            <a:off x="1022166" y="3010372"/>
            <a:ext cx="9821592" cy="7695256"/>
          </a:xfrm>
          <a:prstGeom prst="rect">
            <a:avLst/>
          </a:prstGeom>
        </p:spPr>
        <p:txBody>
          <a:bodyPr/>
          <a:lstStyle>
            <a:lvl1pPr marL="0" indent="0" algn="just">
              <a:buSzTx/>
              <a:buFontTx/>
              <a:buNone/>
              <a:defRPr>
                <a:solidFill>
                  <a:srgbClr val="000000"/>
                </a:solidFill>
                <a:latin typeface="Arial"/>
                <a:ea typeface="Arial"/>
                <a:cs typeface="Arial"/>
                <a:sym typeface="Arial"/>
              </a:defRPr>
            </a:lvl1pPr>
          </a:lstStyle>
          <a:p>
            <a:pPr/>
            <a:r>
              <a:t>Калкулатор е уред или алатка која се користи за извршување на математички пресметки, често вклучува аритметички операции како што се собирање, одземање, множење и делење. Тоа може да биде физички уред со копчиња или софтверска апликација на компјутер или мобилен уред. Калкулаторите може да се користат за различни цели, од основни пресметки како балансирање на чекова книшка до посложени научни и инженерски пресметки.</a:t>
            </a:r>
          </a:p>
        </p:txBody>
      </p:sp>
      <p:sp>
        <p:nvSpPr>
          <p:cNvPr id="137" name="Што е калкулатор"/>
          <p:cNvSpPr txBox="1"/>
          <p:nvPr>
            <p:ph type="title"/>
          </p:nvPr>
        </p:nvSpPr>
        <p:spPr>
          <a:xfrm>
            <a:off x="7941884" y="1016000"/>
            <a:ext cx="8500232" cy="1016000"/>
          </a:xfrm>
          <a:prstGeom prst="rect">
            <a:avLst/>
          </a:prstGeom>
        </p:spPr>
        <p:txBody>
          <a:bodyPr/>
          <a:lstStyle>
            <a:lvl1pPr defTabSz="709930">
              <a:spcBef>
                <a:spcPts val="2800"/>
              </a:spcBef>
              <a:defRPr sz="6450">
                <a:solidFill>
                  <a:srgbClr val="000000"/>
                </a:solidFill>
                <a:latin typeface="Arial"/>
                <a:ea typeface="Arial"/>
                <a:cs typeface="Arial"/>
                <a:sym typeface="Arial"/>
              </a:defRPr>
            </a:lvl1pPr>
          </a:lstStyle>
          <a:p>
            <a:pPr/>
            <a:r>
              <a:t>Што е калкулатор</a:t>
            </a:r>
          </a:p>
        </p:txBody>
      </p:sp>
      <p:pic>
        <p:nvPicPr>
          <p:cNvPr id="138" name="Image" descr="Image"/>
          <p:cNvPicPr>
            <a:picLocks noChangeAspect="1"/>
          </p:cNvPicPr>
          <p:nvPr/>
        </p:nvPicPr>
        <p:blipFill>
          <a:blip r:embed="rId2">
            <a:extLst/>
          </a:blip>
          <a:stretch>
            <a:fillRect/>
          </a:stretch>
        </p:blipFill>
        <p:spPr>
          <a:xfrm>
            <a:off x="12391653" y="2286000"/>
            <a:ext cx="10160001" cy="9144000"/>
          </a:xfrm>
          <a:prstGeom prst="rect">
            <a:avLst/>
          </a:prstGeom>
          <a:ln w="12700">
            <a:miter lim="400000"/>
          </a:ln>
        </p:spPr>
      </p:pic>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0" name="Електронскиот калкулатор, е програма дизајнирана да врши математички пресметки на компјутер или мобилен уред. Тоа е дигитална верзија на физички калкулатор со копчиња за внесување нумерички вредности и математички операции. Електронските калкулатори можа"/>
          <p:cNvSpPr txBox="1"/>
          <p:nvPr>
            <p:ph type="body" idx="1"/>
          </p:nvPr>
        </p:nvSpPr>
        <p:spPr>
          <a:xfrm>
            <a:off x="1596846" y="3502039"/>
            <a:ext cx="21190308" cy="7439233"/>
          </a:xfrm>
          <a:prstGeom prst="rect">
            <a:avLst/>
          </a:prstGeom>
        </p:spPr>
        <p:txBody>
          <a:bodyPr/>
          <a:lstStyle>
            <a:lvl1pPr marL="0" indent="0" algn="just">
              <a:buSzTx/>
              <a:buFontTx/>
              <a:buNone/>
              <a:defRPr>
                <a:solidFill>
                  <a:srgbClr val="000000"/>
                </a:solidFill>
                <a:latin typeface="Arial"/>
                <a:ea typeface="Arial"/>
                <a:cs typeface="Arial"/>
                <a:sym typeface="Arial"/>
              </a:defRPr>
            </a:lvl1pPr>
          </a:lstStyle>
          <a:p>
            <a:pPr/>
            <a:r>
              <a:t>Електронскиот калкулатор, е програма дизајнирана да врши математички пресметки на компјутер или мобилен уред. Тоа е дигитална верзија на физички калкулатор со копчиња за внесување нумерички вредности и математички операции. Електронските калкулатори можат да вршат широк опсег на математички операции, вклучувајќи основни аритметички, тригонометриски функции, логаритми и понапредни математички операции. Некои електронски калкулатори имаат и специјализирани функции за научни, финансиски или статистички пресметки. Електронските калкулатори најчесто се користат во бизнисот, образованието и истражувањето и често се вклучени како дел од софтверски пакети за продуктивност или оперативни системи за мобилни уреди.</a:t>
            </a:r>
          </a:p>
        </p:txBody>
      </p:sp>
      <p:sp>
        <p:nvSpPr>
          <p:cNvPr id="141" name="Електронски калкулатор"/>
          <p:cNvSpPr txBox="1"/>
          <p:nvPr>
            <p:ph type="title"/>
          </p:nvPr>
        </p:nvSpPr>
        <p:spPr>
          <a:xfrm>
            <a:off x="6365657" y="1016000"/>
            <a:ext cx="11652686" cy="1016000"/>
          </a:xfrm>
          <a:prstGeom prst="rect">
            <a:avLst/>
          </a:prstGeom>
        </p:spPr>
        <p:txBody>
          <a:bodyPr/>
          <a:lstStyle>
            <a:lvl1pPr defTabSz="709930">
              <a:spcBef>
                <a:spcPts val="2800"/>
              </a:spcBef>
              <a:defRPr sz="6450">
                <a:solidFill>
                  <a:srgbClr val="000000"/>
                </a:solidFill>
                <a:latin typeface="Arial"/>
                <a:ea typeface="Arial"/>
                <a:cs typeface="Arial"/>
                <a:sym typeface="Arial"/>
              </a:defRPr>
            </a:lvl1pPr>
          </a:lstStyle>
          <a:p>
            <a:pPr/>
            <a:r>
              <a:t>Електронски калкулатор</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3" name="Главната разлика помеѓу физичкиот калкулатор и електронскиот калкулатор е во тоа што физичките калкулатори обично имаат физички копчиња и екран за прикажување, додека електронските калкулатори имаат дигитален екран и копчиња кои се интегрирани во софтвер"/>
          <p:cNvSpPr txBox="1"/>
          <p:nvPr>
            <p:ph type="body" idx="1"/>
          </p:nvPr>
        </p:nvSpPr>
        <p:spPr>
          <a:xfrm>
            <a:off x="1596846" y="4143399"/>
            <a:ext cx="21190308" cy="7439232"/>
          </a:xfrm>
          <a:prstGeom prst="rect">
            <a:avLst/>
          </a:prstGeom>
        </p:spPr>
        <p:txBody>
          <a:bodyPr/>
          <a:lstStyle>
            <a:lvl1pPr marL="0" indent="0" algn="just">
              <a:buSzTx/>
              <a:buFontTx/>
              <a:buNone/>
              <a:defRPr>
                <a:solidFill>
                  <a:srgbClr val="000000"/>
                </a:solidFill>
                <a:latin typeface="Arial"/>
                <a:ea typeface="Arial"/>
                <a:cs typeface="Arial"/>
                <a:sym typeface="Arial"/>
              </a:defRPr>
            </a:lvl1pPr>
          </a:lstStyle>
          <a:p>
            <a:pPr/>
            <a:r>
              <a:t>Главната разлика помеѓу физичкиот калкулатор и електронскиот калкулатор е во тоа што физичките калкулатори обично имаат физички копчиња и екран за прикажување, додека електронските калкулатори имаат дигитален екран и копчиња кои се интегрирани во софтверскиот интерфејс на уредот. Дополнително, електронските калкулатори често имаат понапредни математички функции и можат да вршат посложени пресметки од физичките калкулатори. И како главна придобивка, електронскиот калкулатор го имаме секаде, затоа што телефоните не се забораав никаде.</a:t>
            </a:r>
          </a:p>
        </p:txBody>
      </p:sp>
      <p:sp>
        <p:nvSpPr>
          <p:cNvPr id="144" name="Разлика меѓу физички и…"/>
          <p:cNvSpPr txBox="1"/>
          <p:nvPr>
            <p:ph type="title"/>
          </p:nvPr>
        </p:nvSpPr>
        <p:spPr>
          <a:xfrm>
            <a:off x="5328844" y="650995"/>
            <a:ext cx="13726312" cy="2959737"/>
          </a:xfrm>
          <a:prstGeom prst="rect">
            <a:avLst/>
          </a:prstGeom>
        </p:spPr>
        <p:txBody>
          <a:bodyPr/>
          <a:lstStyle/>
          <a:p>
            <a:pPr>
              <a:defRPr>
                <a:solidFill>
                  <a:srgbClr val="000000"/>
                </a:solidFill>
                <a:latin typeface="Arial"/>
                <a:ea typeface="Arial"/>
                <a:cs typeface="Arial"/>
                <a:sym typeface="Arial"/>
              </a:defRPr>
            </a:pPr>
            <a:r>
              <a:t>Разлика меѓу физички и </a:t>
            </a:r>
          </a:p>
          <a:p>
            <a:pPr>
              <a:defRPr>
                <a:solidFill>
                  <a:srgbClr val="000000"/>
                </a:solidFill>
                <a:latin typeface="Arial"/>
                <a:ea typeface="Arial"/>
                <a:cs typeface="Arial"/>
                <a:sym typeface="Arial"/>
              </a:defRPr>
            </a:pPr>
            <a:r>
              <a:t>електронски калкулатор</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6" name="Собирање"/>
          <p:cNvSpPr txBox="1"/>
          <p:nvPr>
            <p:ph type="body" sz="quarter" idx="1"/>
          </p:nvPr>
        </p:nvSpPr>
        <p:spPr>
          <a:xfrm>
            <a:off x="4285623" y="11039113"/>
            <a:ext cx="3067658" cy="914729"/>
          </a:xfrm>
          <a:prstGeom prst="rect">
            <a:avLst/>
          </a:prstGeom>
        </p:spPr>
        <p:txBody>
          <a:bodyPr/>
          <a:lstStyle>
            <a:lvl1pPr marL="0" indent="0" algn="just">
              <a:buSzTx/>
              <a:buFontTx/>
              <a:buNone/>
              <a:defRPr>
                <a:solidFill>
                  <a:srgbClr val="000000"/>
                </a:solidFill>
                <a:latin typeface="Arial"/>
                <a:ea typeface="Arial"/>
                <a:cs typeface="Arial"/>
                <a:sym typeface="Arial"/>
              </a:defRPr>
            </a:lvl1pPr>
          </a:lstStyle>
          <a:p>
            <a:pPr/>
            <a:r>
              <a:t>Собирање</a:t>
            </a:r>
          </a:p>
        </p:txBody>
      </p:sp>
      <p:sp>
        <p:nvSpPr>
          <p:cNvPr id="147" name="Операции на калкулаторот"/>
          <p:cNvSpPr txBox="1"/>
          <p:nvPr>
            <p:ph type="title"/>
          </p:nvPr>
        </p:nvSpPr>
        <p:spPr>
          <a:xfrm>
            <a:off x="4735374" y="1218351"/>
            <a:ext cx="14913252" cy="1309412"/>
          </a:xfrm>
          <a:prstGeom prst="rect">
            <a:avLst/>
          </a:prstGeom>
        </p:spPr>
        <p:txBody>
          <a:bodyPr/>
          <a:lstStyle>
            <a:lvl1pPr>
              <a:defRPr>
                <a:solidFill>
                  <a:srgbClr val="000000"/>
                </a:solidFill>
                <a:latin typeface="Arial"/>
                <a:ea typeface="Arial"/>
                <a:cs typeface="Arial"/>
                <a:sym typeface="Arial"/>
              </a:defRPr>
            </a:lvl1pPr>
          </a:lstStyle>
          <a:p>
            <a:pPr/>
            <a:r>
              <a:t>Операции на калкулаторот</a:t>
            </a:r>
          </a:p>
        </p:txBody>
      </p:sp>
      <p:pic>
        <p:nvPicPr>
          <p:cNvPr id="148" name="sobiranje.png" descr="sobiranje.png"/>
          <p:cNvPicPr>
            <a:picLocks noChangeAspect="1"/>
          </p:cNvPicPr>
          <p:nvPr/>
        </p:nvPicPr>
        <p:blipFill>
          <a:blip r:embed="rId2">
            <a:extLst/>
          </a:blip>
          <a:srcRect l="5494" t="1259" r="2845" b="997"/>
          <a:stretch>
            <a:fillRect/>
          </a:stretch>
        </p:blipFill>
        <p:spPr>
          <a:xfrm>
            <a:off x="1540184" y="2902293"/>
            <a:ext cx="4105563" cy="7783137"/>
          </a:xfrm>
          <a:custGeom>
            <a:avLst/>
            <a:gdLst/>
            <a:ahLst/>
            <a:cxnLst>
              <a:cxn ang="0">
                <a:pos x="wd2" y="hd2"/>
              </a:cxn>
              <a:cxn ang="5400000">
                <a:pos x="wd2" y="hd2"/>
              </a:cxn>
              <a:cxn ang="10800000">
                <a:pos x="wd2" y="hd2"/>
              </a:cxn>
              <a:cxn ang="16200000">
                <a:pos x="wd2" y="hd2"/>
              </a:cxn>
            </a:cxnLst>
            <a:rect l="0" t="0" r="r" b="b"/>
            <a:pathLst>
              <a:path w="21595" h="21597" fill="norm" stroke="1" extrusionOk="0">
                <a:moveTo>
                  <a:pt x="15995" y="1"/>
                </a:moveTo>
                <a:cubicBezTo>
                  <a:pt x="14608" y="-2"/>
                  <a:pt x="12782" y="3"/>
                  <a:pt x="10357" y="9"/>
                </a:cubicBezTo>
                <a:cubicBezTo>
                  <a:pt x="6085" y="19"/>
                  <a:pt x="3899" y="25"/>
                  <a:pt x="2725" y="45"/>
                </a:cubicBezTo>
                <a:cubicBezTo>
                  <a:pt x="2431" y="50"/>
                  <a:pt x="2199" y="57"/>
                  <a:pt x="2015" y="64"/>
                </a:cubicBezTo>
                <a:cubicBezTo>
                  <a:pt x="1647" y="79"/>
                  <a:pt x="1466" y="98"/>
                  <a:pt x="1336" y="125"/>
                </a:cubicBezTo>
                <a:cubicBezTo>
                  <a:pt x="1272" y="138"/>
                  <a:pt x="1222" y="153"/>
                  <a:pt x="1167" y="170"/>
                </a:cubicBezTo>
                <a:cubicBezTo>
                  <a:pt x="1104" y="189"/>
                  <a:pt x="1037" y="214"/>
                  <a:pt x="973" y="240"/>
                </a:cubicBezTo>
                <a:cubicBezTo>
                  <a:pt x="909" y="266"/>
                  <a:pt x="847" y="295"/>
                  <a:pt x="785" y="326"/>
                </a:cubicBezTo>
                <a:cubicBezTo>
                  <a:pt x="662" y="388"/>
                  <a:pt x="546" y="457"/>
                  <a:pt x="449" y="525"/>
                </a:cubicBezTo>
                <a:cubicBezTo>
                  <a:pt x="401" y="560"/>
                  <a:pt x="357" y="593"/>
                  <a:pt x="320" y="626"/>
                </a:cubicBezTo>
                <a:cubicBezTo>
                  <a:pt x="320" y="626"/>
                  <a:pt x="320" y="627"/>
                  <a:pt x="320" y="627"/>
                </a:cubicBezTo>
                <a:cubicBezTo>
                  <a:pt x="207" y="725"/>
                  <a:pt x="148" y="812"/>
                  <a:pt x="184" y="861"/>
                </a:cubicBezTo>
                <a:cubicBezTo>
                  <a:pt x="219" y="909"/>
                  <a:pt x="192" y="967"/>
                  <a:pt x="123" y="989"/>
                </a:cubicBezTo>
                <a:cubicBezTo>
                  <a:pt x="114" y="992"/>
                  <a:pt x="105" y="1053"/>
                  <a:pt x="96" y="1167"/>
                </a:cubicBezTo>
                <a:cubicBezTo>
                  <a:pt x="70" y="1511"/>
                  <a:pt x="48" y="2345"/>
                  <a:pt x="32" y="3612"/>
                </a:cubicBezTo>
                <a:cubicBezTo>
                  <a:pt x="10" y="5302"/>
                  <a:pt x="0" y="7760"/>
                  <a:pt x="0" y="10845"/>
                </a:cubicBezTo>
                <a:cubicBezTo>
                  <a:pt x="0" y="13220"/>
                  <a:pt x="0" y="15020"/>
                  <a:pt x="4" y="16390"/>
                </a:cubicBezTo>
                <a:cubicBezTo>
                  <a:pt x="9" y="17760"/>
                  <a:pt x="18" y="18699"/>
                  <a:pt x="34" y="19348"/>
                </a:cubicBezTo>
                <a:cubicBezTo>
                  <a:pt x="50" y="19998"/>
                  <a:pt x="73" y="20359"/>
                  <a:pt x="107" y="20573"/>
                </a:cubicBezTo>
                <a:cubicBezTo>
                  <a:pt x="124" y="20680"/>
                  <a:pt x="144" y="20749"/>
                  <a:pt x="167" y="20800"/>
                </a:cubicBezTo>
                <a:cubicBezTo>
                  <a:pt x="190" y="20851"/>
                  <a:pt x="215" y="20884"/>
                  <a:pt x="245" y="20914"/>
                </a:cubicBezTo>
                <a:cubicBezTo>
                  <a:pt x="284" y="20955"/>
                  <a:pt x="323" y="20992"/>
                  <a:pt x="364" y="21028"/>
                </a:cubicBezTo>
                <a:cubicBezTo>
                  <a:pt x="404" y="21064"/>
                  <a:pt x="444" y="21097"/>
                  <a:pt x="487" y="21128"/>
                </a:cubicBezTo>
                <a:cubicBezTo>
                  <a:pt x="529" y="21159"/>
                  <a:pt x="575" y="21188"/>
                  <a:pt x="620" y="21215"/>
                </a:cubicBezTo>
                <a:cubicBezTo>
                  <a:pt x="666" y="21242"/>
                  <a:pt x="714" y="21267"/>
                  <a:pt x="764" y="21291"/>
                </a:cubicBezTo>
                <a:cubicBezTo>
                  <a:pt x="814" y="21315"/>
                  <a:pt x="866" y="21337"/>
                  <a:pt x="921" y="21358"/>
                </a:cubicBezTo>
                <a:cubicBezTo>
                  <a:pt x="1032" y="21400"/>
                  <a:pt x="1154" y="21436"/>
                  <a:pt x="1292" y="21468"/>
                </a:cubicBezTo>
                <a:cubicBezTo>
                  <a:pt x="1362" y="21485"/>
                  <a:pt x="1434" y="21500"/>
                  <a:pt x="1512" y="21515"/>
                </a:cubicBezTo>
                <a:cubicBezTo>
                  <a:pt x="1663" y="21543"/>
                  <a:pt x="2002" y="21563"/>
                  <a:pt x="2754" y="21576"/>
                </a:cubicBezTo>
                <a:cubicBezTo>
                  <a:pt x="3505" y="21589"/>
                  <a:pt x="4669" y="21596"/>
                  <a:pt x="6476" y="21597"/>
                </a:cubicBezTo>
                <a:cubicBezTo>
                  <a:pt x="7680" y="21598"/>
                  <a:pt x="9172" y="21596"/>
                  <a:pt x="11014" y="21593"/>
                </a:cubicBezTo>
                <a:lnTo>
                  <a:pt x="20020" y="21579"/>
                </a:lnTo>
                <a:lnTo>
                  <a:pt x="20540" y="21397"/>
                </a:lnTo>
                <a:cubicBezTo>
                  <a:pt x="20647" y="21359"/>
                  <a:pt x="20760" y="21305"/>
                  <a:pt x="20870" y="21248"/>
                </a:cubicBezTo>
                <a:cubicBezTo>
                  <a:pt x="20906" y="21229"/>
                  <a:pt x="20945" y="21211"/>
                  <a:pt x="20980" y="21191"/>
                </a:cubicBezTo>
                <a:cubicBezTo>
                  <a:pt x="21050" y="21151"/>
                  <a:pt x="21114" y="21109"/>
                  <a:pt x="21170" y="21069"/>
                </a:cubicBezTo>
                <a:cubicBezTo>
                  <a:pt x="21226" y="21028"/>
                  <a:pt x="21274" y="20988"/>
                  <a:pt x="21308" y="20952"/>
                </a:cubicBezTo>
                <a:cubicBezTo>
                  <a:pt x="21323" y="20936"/>
                  <a:pt x="21336" y="20920"/>
                  <a:pt x="21350" y="20901"/>
                </a:cubicBezTo>
                <a:cubicBezTo>
                  <a:pt x="21389" y="20845"/>
                  <a:pt x="21422" y="20767"/>
                  <a:pt x="21448" y="20607"/>
                </a:cubicBezTo>
                <a:cubicBezTo>
                  <a:pt x="21518" y="20180"/>
                  <a:pt x="21544" y="19168"/>
                  <a:pt x="21563" y="16443"/>
                </a:cubicBezTo>
                <a:cubicBezTo>
                  <a:pt x="21572" y="15081"/>
                  <a:pt x="21580" y="13290"/>
                  <a:pt x="21588" y="10929"/>
                </a:cubicBezTo>
                <a:cubicBezTo>
                  <a:pt x="21600" y="7275"/>
                  <a:pt x="21598" y="4822"/>
                  <a:pt x="21579" y="3265"/>
                </a:cubicBezTo>
                <a:cubicBezTo>
                  <a:pt x="21566" y="2113"/>
                  <a:pt x="21542" y="1456"/>
                  <a:pt x="21508" y="1161"/>
                </a:cubicBezTo>
                <a:cubicBezTo>
                  <a:pt x="21508" y="1157"/>
                  <a:pt x="21509" y="1149"/>
                  <a:pt x="21508" y="1145"/>
                </a:cubicBezTo>
                <a:cubicBezTo>
                  <a:pt x="21497" y="1049"/>
                  <a:pt x="21483" y="994"/>
                  <a:pt x="21469" y="976"/>
                </a:cubicBezTo>
                <a:cubicBezTo>
                  <a:pt x="21406" y="896"/>
                  <a:pt x="21360" y="806"/>
                  <a:pt x="21345" y="748"/>
                </a:cubicBezTo>
                <a:cubicBezTo>
                  <a:pt x="21341" y="728"/>
                  <a:pt x="21340" y="713"/>
                  <a:pt x="21343" y="702"/>
                </a:cubicBezTo>
                <a:cubicBezTo>
                  <a:pt x="21354" y="668"/>
                  <a:pt x="21249" y="578"/>
                  <a:pt x="21091" y="480"/>
                </a:cubicBezTo>
                <a:cubicBezTo>
                  <a:pt x="21038" y="448"/>
                  <a:pt x="20979" y="415"/>
                  <a:pt x="20918" y="382"/>
                </a:cubicBezTo>
                <a:cubicBezTo>
                  <a:pt x="20836" y="339"/>
                  <a:pt x="20761" y="303"/>
                  <a:pt x="20682" y="269"/>
                </a:cubicBezTo>
                <a:cubicBezTo>
                  <a:pt x="20624" y="244"/>
                  <a:pt x="20567" y="220"/>
                  <a:pt x="20498" y="199"/>
                </a:cubicBezTo>
                <a:cubicBezTo>
                  <a:pt x="20452" y="186"/>
                  <a:pt x="20400" y="173"/>
                  <a:pt x="20346" y="161"/>
                </a:cubicBezTo>
                <a:cubicBezTo>
                  <a:pt x="20319" y="155"/>
                  <a:pt x="20291" y="150"/>
                  <a:pt x="20262" y="144"/>
                </a:cubicBezTo>
                <a:cubicBezTo>
                  <a:pt x="20236" y="140"/>
                  <a:pt x="20208" y="136"/>
                  <a:pt x="20181" y="131"/>
                </a:cubicBezTo>
                <a:cubicBezTo>
                  <a:pt x="19968" y="97"/>
                  <a:pt x="19684" y="70"/>
                  <a:pt x="19279" y="51"/>
                </a:cubicBezTo>
                <a:cubicBezTo>
                  <a:pt x="19245" y="49"/>
                  <a:pt x="19210" y="48"/>
                  <a:pt x="19174" y="46"/>
                </a:cubicBezTo>
                <a:cubicBezTo>
                  <a:pt x="19052" y="41"/>
                  <a:pt x="18896" y="37"/>
                  <a:pt x="18751" y="33"/>
                </a:cubicBezTo>
                <a:cubicBezTo>
                  <a:pt x="18526" y="27"/>
                  <a:pt x="18273" y="21"/>
                  <a:pt x="17987" y="17"/>
                </a:cubicBezTo>
                <a:cubicBezTo>
                  <a:pt x="17849" y="15"/>
                  <a:pt x="17719" y="13"/>
                  <a:pt x="17565" y="11"/>
                </a:cubicBezTo>
                <a:cubicBezTo>
                  <a:pt x="17109" y="6"/>
                  <a:pt x="16610" y="3"/>
                  <a:pt x="15995" y="1"/>
                </a:cubicBezTo>
                <a:close/>
              </a:path>
            </a:pathLst>
          </a:custGeom>
          <a:ln w="12700">
            <a:miter lim="400000"/>
          </a:ln>
        </p:spPr>
      </p:pic>
      <p:pic>
        <p:nvPicPr>
          <p:cNvPr id="149" name="sobiranje2.png" descr="sobiranje2.png"/>
          <p:cNvPicPr>
            <a:picLocks noChangeAspect="1"/>
          </p:cNvPicPr>
          <p:nvPr/>
        </p:nvPicPr>
        <p:blipFill>
          <a:blip r:embed="rId3">
            <a:extLst/>
          </a:blip>
          <a:srcRect l="3954" t="979" r="2364" b="1860"/>
          <a:stretch>
            <a:fillRect/>
          </a:stretch>
        </p:blipFill>
        <p:spPr>
          <a:xfrm>
            <a:off x="6264064" y="2955130"/>
            <a:ext cx="4080842" cy="7736768"/>
          </a:xfrm>
          <a:custGeom>
            <a:avLst/>
            <a:gdLst/>
            <a:ahLst/>
            <a:cxnLst>
              <a:cxn ang="0">
                <a:pos x="wd2" y="hd2"/>
              </a:cxn>
              <a:cxn ang="5400000">
                <a:pos x="wd2" y="hd2"/>
              </a:cxn>
              <a:cxn ang="10800000">
                <a:pos x="wd2" y="hd2"/>
              </a:cxn>
              <a:cxn ang="16200000">
                <a:pos x="wd2" y="hd2"/>
              </a:cxn>
            </a:cxnLst>
            <a:rect l="0" t="0" r="r" b="b"/>
            <a:pathLst>
              <a:path w="21549" h="21228" fill="norm" stroke="1" extrusionOk="0">
                <a:moveTo>
                  <a:pt x="7163" y="1"/>
                </a:moveTo>
                <a:cubicBezTo>
                  <a:pt x="3768" y="2"/>
                  <a:pt x="1943" y="22"/>
                  <a:pt x="1689" y="57"/>
                </a:cubicBezTo>
                <a:cubicBezTo>
                  <a:pt x="1049" y="147"/>
                  <a:pt x="406" y="424"/>
                  <a:pt x="176" y="711"/>
                </a:cubicBezTo>
                <a:cubicBezTo>
                  <a:pt x="29" y="894"/>
                  <a:pt x="0" y="2592"/>
                  <a:pt x="0" y="10626"/>
                </a:cubicBezTo>
                <a:lnTo>
                  <a:pt x="0" y="20321"/>
                </a:lnTo>
                <a:lnTo>
                  <a:pt x="291" y="20623"/>
                </a:lnTo>
                <a:cubicBezTo>
                  <a:pt x="484" y="20821"/>
                  <a:pt x="762" y="20976"/>
                  <a:pt x="1104" y="21076"/>
                </a:cubicBezTo>
                <a:lnTo>
                  <a:pt x="1624" y="21227"/>
                </a:lnTo>
                <a:lnTo>
                  <a:pt x="10692" y="21228"/>
                </a:lnTo>
                <a:cubicBezTo>
                  <a:pt x="18061" y="21229"/>
                  <a:pt x="19841" y="21212"/>
                  <a:pt x="20186" y="21137"/>
                </a:cubicBezTo>
                <a:cubicBezTo>
                  <a:pt x="20735" y="21017"/>
                  <a:pt x="21270" y="20683"/>
                  <a:pt x="21441" y="20353"/>
                </a:cubicBezTo>
                <a:cubicBezTo>
                  <a:pt x="21533" y="20176"/>
                  <a:pt x="21565" y="16970"/>
                  <a:pt x="21542" y="10463"/>
                </a:cubicBezTo>
                <a:cubicBezTo>
                  <a:pt x="21503" y="-371"/>
                  <a:pt x="21600" y="585"/>
                  <a:pt x="20507" y="209"/>
                </a:cubicBezTo>
                <a:lnTo>
                  <a:pt x="19968" y="23"/>
                </a:lnTo>
                <a:lnTo>
                  <a:pt x="11082" y="4"/>
                </a:lnTo>
                <a:cubicBezTo>
                  <a:pt x="9601" y="1"/>
                  <a:pt x="8295" y="0"/>
                  <a:pt x="7163" y="1"/>
                </a:cubicBezTo>
                <a:close/>
              </a:path>
            </a:pathLst>
          </a:custGeom>
          <a:ln w="12700">
            <a:miter lim="400000"/>
          </a:ln>
        </p:spPr>
      </p:pic>
      <p:pic>
        <p:nvPicPr>
          <p:cNvPr id="150" name="odzemanje.png" descr="odzemanje.png"/>
          <p:cNvPicPr>
            <a:picLocks noChangeAspect="1"/>
          </p:cNvPicPr>
          <p:nvPr/>
        </p:nvPicPr>
        <p:blipFill>
          <a:blip r:embed="rId4">
            <a:extLst/>
          </a:blip>
          <a:srcRect l="4369" t="1843" r="4917" b="2733"/>
          <a:stretch>
            <a:fillRect/>
          </a:stretch>
        </p:blipFill>
        <p:spPr>
          <a:xfrm>
            <a:off x="13890040" y="2951599"/>
            <a:ext cx="4078289" cy="7743831"/>
          </a:xfrm>
          <a:custGeom>
            <a:avLst/>
            <a:gdLst/>
            <a:ahLst/>
            <a:cxnLst>
              <a:cxn ang="0">
                <a:pos x="wd2" y="hd2"/>
              </a:cxn>
              <a:cxn ang="5400000">
                <a:pos x="wd2" y="hd2"/>
              </a:cxn>
              <a:cxn ang="10800000">
                <a:pos x="wd2" y="hd2"/>
              </a:cxn>
              <a:cxn ang="16200000">
                <a:pos x="wd2" y="hd2"/>
              </a:cxn>
            </a:cxnLst>
            <a:rect l="0" t="0" r="r" b="b"/>
            <a:pathLst>
              <a:path w="21600" h="21599" fill="norm" stroke="1" extrusionOk="0">
                <a:moveTo>
                  <a:pt x="10670" y="0"/>
                </a:moveTo>
                <a:cubicBezTo>
                  <a:pt x="1539" y="1"/>
                  <a:pt x="1407" y="5"/>
                  <a:pt x="759" y="315"/>
                </a:cubicBezTo>
                <a:cubicBezTo>
                  <a:pt x="613" y="385"/>
                  <a:pt x="384" y="558"/>
                  <a:pt x="248" y="698"/>
                </a:cubicBezTo>
                <a:cubicBezTo>
                  <a:pt x="10" y="945"/>
                  <a:pt x="0" y="1274"/>
                  <a:pt x="0" y="10818"/>
                </a:cubicBezTo>
                <a:lnTo>
                  <a:pt x="0" y="20682"/>
                </a:lnTo>
                <a:lnTo>
                  <a:pt x="301" y="20982"/>
                </a:lnTo>
                <a:cubicBezTo>
                  <a:pt x="505" y="21187"/>
                  <a:pt x="779" y="21332"/>
                  <a:pt x="1167" y="21441"/>
                </a:cubicBezTo>
                <a:lnTo>
                  <a:pt x="1734" y="21599"/>
                </a:lnTo>
                <a:lnTo>
                  <a:pt x="19868" y="21599"/>
                </a:lnTo>
                <a:lnTo>
                  <a:pt x="20433" y="21441"/>
                </a:lnTo>
                <a:cubicBezTo>
                  <a:pt x="20821" y="21332"/>
                  <a:pt x="21097" y="21187"/>
                  <a:pt x="21302" y="20982"/>
                </a:cubicBezTo>
                <a:lnTo>
                  <a:pt x="21600" y="20682"/>
                </a:lnTo>
                <a:lnTo>
                  <a:pt x="21598" y="10804"/>
                </a:lnTo>
                <a:lnTo>
                  <a:pt x="21596" y="924"/>
                </a:lnTo>
                <a:lnTo>
                  <a:pt x="21306" y="655"/>
                </a:lnTo>
                <a:cubicBezTo>
                  <a:pt x="20947" y="323"/>
                  <a:pt x="20500" y="143"/>
                  <a:pt x="19834" y="62"/>
                </a:cubicBezTo>
                <a:cubicBezTo>
                  <a:pt x="19554" y="27"/>
                  <a:pt x="15429" y="-1"/>
                  <a:pt x="10670" y="0"/>
                </a:cubicBezTo>
                <a:close/>
              </a:path>
            </a:pathLst>
          </a:custGeom>
          <a:ln w="12700">
            <a:miter lim="400000"/>
          </a:ln>
        </p:spPr>
      </p:pic>
      <p:pic>
        <p:nvPicPr>
          <p:cNvPr id="151" name="odzemanje2.png" descr="odzemanje2.png"/>
          <p:cNvPicPr>
            <a:picLocks noChangeAspect="1"/>
          </p:cNvPicPr>
          <p:nvPr/>
        </p:nvPicPr>
        <p:blipFill>
          <a:blip r:embed="rId5">
            <a:extLst/>
          </a:blip>
          <a:srcRect l="2802" t="1502" r="2803" b="2194"/>
          <a:stretch>
            <a:fillRect/>
          </a:stretch>
        </p:blipFill>
        <p:spPr>
          <a:xfrm>
            <a:off x="18719789" y="2924793"/>
            <a:ext cx="4162449" cy="7868707"/>
          </a:xfrm>
          <a:custGeom>
            <a:avLst/>
            <a:gdLst/>
            <a:ahLst/>
            <a:cxnLst>
              <a:cxn ang="0">
                <a:pos x="wd2" y="hd2"/>
              </a:cxn>
              <a:cxn ang="5400000">
                <a:pos x="wd2" y="hd2"/>
              </a:cxn>
              <a:cxn ang="10800000">
                <a:pos x="wd2" y="hd2"/>
              </a:cxn>
              <a:cxn ang="16200000">
                <a:pos x="wd2" y="hd2"/>
              </a:cxn>
            </a:cxnLst>
            <a:rect l="0" t="0" r="r" b="b"/>
            <a:pathLst>
              <a:path w="21596" h="21595" fill="norm" stroke="1" extrusionOk="0">
                <a:moveTo>
                  <a:pt x="10798" y="0"/>
                </a:moveTo>
                <a:cubicBezTo>
                  <a:pt x="6434" y="0"/>
                  <a:pt x="2071" y="9"/>
                  <a:pt x="1763" y="27"/>
                </a:cubicBezTo>
                <a:cubicBezTo>
                  <a:pt x="1502" y="42"/>
                  <a:pt x="1113" y="120"/>
                  <a:pt x="898" y="202"/>
                </a:cubicBezTo>
                <a:cubicBezTo>
                  <a:pt x="478" y="359"/>
                  <a:pt x="68" y="708"/>
                  <a:pt x="185" y="808"/>
                </a:cubicBezTo>
                <a:cubicBezTo>
                  <a:pt x="224" y="842"/>
                  <a:pt x="199" y="888"/>
                  <a:pt x="128" y="912"/>
                </a:cubicBezTo>
                <a:cubicBezTo>
                  <a:pt x="40" y="940"/>
                  <a:pt x="-2" y="4212"/>
                  <a:pt x="0" y="10829"/>
                </a:cubicBezTo>
                <a:cubicBezTo>
                  <a:pt x="3" y="20312"/>
                  <a:pt x="12" y="20713"/>
                  <a:pt x="241" y="20979"/>
                </a:cubicBezTo>
                <a:cubicBezTo>
                  <a:pt x="459" y="21233"/>
                  <a:pt x="929" y="21470"/>
                  <a:pt x="1404" y="21566"/>
                </a:cubicBezTo>
                <a:cubicBezTo>
                  <a:pt x="1510" y="21587"/>
                  <a:pt x="5794" y="21600"/>
                  <a:pt x="10926" y="21593"/>
                </a:cubicBezTo>
                <a:lnTo>
                  <a:pt x="20256" y="21580"/>
                </a:lnTo>
                <a:lnTo>
                  <a:pt x="20686" y="21419"/>
                </a:lnTo>
                <a:cubicBezTo>
                  <a:pt x="20923" y="21330"/>
                  <a:pt x="21224" y="21131"/>
                  <a:pt x="21355" y="20979"/>
                </a:cubicBezTo>
                <a:cubicBezTo>
                  <a:pt x="21584" y="20713"/>
                  <a:pt x="21593" y="20312"/>
                  <a:pt x="21596" y="10829"/>
                </a:cubicBezTo>
                <a:cubicBezTo>
                  <a:pt x="21598" y="4212"/>
                  <a:pt x="21556" y="940"/>
                  <a:pt x="21468" y="912"/>
                </a:cubicBezTo>
                <a:cubicBezTo>
                  <a:pt x="21415" y="894"/>
                  <a:pt x="21387" y="864"/>
                  <a:pt x="21392" y="835"/>
                </a:cubicBezTo>
                <a:cubicBezTo>
                  <a:pt x="21394" y="826"/>
                  <a:pt x="21401" y="817"/>
                  <a:pt x="21411" y="808"/>
                </a:cubicBezTo>
                <a:cubicBezTo>
                  <a:pt x="21528" y="708"/>
                  <a:pt x="21118" y="359"/>
                  <a:pt x="20698" y="202"/>
                </a:cubicBezTo>
                <a:cubicBezTo>
                  <a:pt x="20483" y="120"/>
                  <a:pt x="20096" y="42"/>
                  <a:pt x="19836" y="27"/>
                </a:cubicBezTo>
                <a:cubicBezTo>
                  <a:pt x="19527" y="9"/>
                  <a:pt x="15162" y="0"/>
                  <a:pt x="10798" y="0"/>
                </a:cubicBezTo>
                <a:close/>
              </a:path>
            </a:pathLst>
          </a:custGeom>
          <a:ln w="12700">
            <a:miter lim="400000"/>
          </a:ln>
        </p:spPr>
      </p:pic>
      <p:sp>
        <p:nvSpPr>
          <p:cNvPr id="152" name="Одземање"/>
          <p:cNvSpPr txBox="1"/>
          <p:nvPr/>
        </p:nvSpPr>
        <p:spPr>
          <a:xfrm>
            <a:off x="16943804" y="11039113"/>
            <a:ext cx="3067658" cy="91472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lgn="just">
              <a:spcBef>
                <a:spcPts val="2500"/>
              </a:spcBef>
              <a:defRPr i="0" spc="0" sz="4500">
                <a:solidFill>
                  <a:srgbClr val="000000"/>
                </a:solidFill>
                <a:latin typeface="Arial"/>
                <a:ea typeface="Arial"/>
                <a:cs typeface="Arial"/>
                <a:sym typeface="Arial"/>
              </a:defRPr>
            </a:lvl1pPr>
          </a:lstStyle>
          <a:p>
            <a:pPr/>
            <a:r>
              <a:t>Одземање</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4" name="Множење"/>
          <p:cNvSpPr txBox="1"/>
          <p:nvPr>
            <p:ph type="body" sz="quarter" idx="1"/>
          </p:nvPr>
        </p:nvSpPr>
        <p:spPr>
          <a:xfrm>
            <a:off x="4482965" y="11039113"/>
            <a:ext cx="2765190" cy="914729"/>
          </a:xfrm>
          <a:prstGeom prst="rect">
            <a:avLst/>
          </a:prstGeom>
        </p:spPr>
        <p:txBody>
          <a:bodyPr/>
          <a:lstStyle>
            <a:lvl1pPr marL="0" indent="0" algn="just">
              <a:buSzTx/>
              <a:buFontTx/>
              <a:buNone/>
              <a:defRPr>
                <a:solidFill>
                  <a:srgbClr val="000000"/>
                </a:solidFill>
                <a:latin typeface="Arial"/>
                <a:ea typeface="Arial"/>
                <a:cs typeface="Arial"/>
                <a:sym typeface="Arial"/>
              </a:defRPr>
            </a:lvl1pPr>
          </a:lstStyle>
          <a:p>
            <a:pPr/>
            <a:r>
              <a:t>Множење</a:t>
            </a:r>
          </a:p>
        </p:txBody>
      </p:sp>
      <p:sp>
        <p:nvSpPr>
          <p:cNvPr id="155" name="Операции на калкулаторот"/>
          <p:cNvSpPr txBox="1"/>
          <p:nvPr>
            <p:ph type="title"/>
          </p:nvPr>
        </p:nvSpPr>
        <p:spPr>
          <a:xfrm>
            <a:off x="4735374" y="1218351"/>
            <a:ext cx="14913252" cy="1309412"/>
          </a:xfrm>
          <a:prstGeom prst="rect">
            <a:avLst/>
          </a:prstGeom>
        </p:spPr>
        <p:txBody>
          <a:bodyPr/>
          <a:lstStyle>
            <a:lvl1pPr>
              <a:defRPr>
                <a:solidFill>
                  <a:srgbClr val="000000"/>
                </a:solidFill>
                <a:latin typeface="Arial"/>
                <a:ea typeface="Arial"/>
                <a:cs typeface="Arial"/>
                <a:sym typeface="Arial"/>
              </a:defRPr>
            </a:lvl1pPr>
          </a:lstStyle>
          <a:p>
            <a:pPr/>
            <a:r>
              <a:t>Операции на калкулаторот</a:t>
            </a:r>
          </a:p>
        </p:txBody>
      </p:sp>
      <p:sp>
        <p:nvSpPr>
          <p:cNvPr id="156" name="Делење"/>
          <p:cNvSpPr txBox="1"/>
          <p:nvPr/>
        </p:nvSpPr>
        <p:spPr>
          <a:xfrm>
            <a:off x="17363155" y="11039113"/>
            <a:ext cx="2335433" cy="91472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lgn="just">
              <a:spcBef>
                <a:spcPts val="2500"/>
              </a:spcBef>
              <a:defRPr i="0" spc="0" sz="4500">
                <a:solidFill>
                  <a:srgbClr val="000000"/>
                </a:solidFill>
                <a:latin typeface="Arial"/>
                <a:ea typeface="Arial"/>
                <a:cs typeface="Arial"/>
                <a:sym typeface="Arial"/>
              </a:defRPr>
            </a:lvl1pPr>
          </a:lstStyle>
          <a:p>
            <a:pPr/>
            <a:r>
              <a:t>Делење</a:t>
            </a:r>
          </a:p>
        </p:txBody>
      </p:sp>
      <p:pic>
        <p:nvPicPr>
          <p:cNvPr id="157" name="mnozhenje.png" descr="mnozhenje.png"/>
          <p:cNvPicPr>
            <a:picLocks noChangeAspect="1"/>
          </p:cNvPicPr>
          <p:nvPr/>
        </p:nvPicPr>
        <p:blipFill>
          <a:blip r:embed="rId2">
            <a:extLst/>
          </a:blip>
          <a:srcRect l="4893" t="3287" r="5215" b="2103"/>
          <a:stretch>
            <a:fillRect/>
          </a:stretch>
        </p:blipFill>
        <p:spPr>
          <a:xfrm>
            <a:off x="1462423" y="2932538"/>
            <a:ext cx="4127810" cy="7800621"/>
          </a:xfrm>
          <a:custGeom>
            <a:avLst/>
            <a:gdLst/>
            <a:ahLst/>
            <a:cxnLst>
              <a:cxn ang="0">
                <a:pos x="wd2" y="hd2"/>
              </a:cxn>
              <a:cxn ang="5400000">
                <a:pos x="wd2" y="hd2"/>
              </a:cxn>
              <a:cxn ang="10800000">
                <a:pos x="wd2" y="hd2"/>
              </a:cxn>
              <a:cxn ang="16200000">
                <a:pos x="wd2" y="hd2"/>
              </a:cxn>
            </a:cxnLst>
            <a:rect l="0" t="0" r="r" b="b"/>
            <a:pathLst>
              <a:path w="21501" h="21247" fill="norm" stroke="1" extrusionOk="0">
                <a:moveTo>
                  <a:pt x="10739" y="1"/>
                </a:moveTo>
                <a:cubicBezTo>
                  <a:pt x="4762" y="-1"/>
                  <a:pt x="1236" y="22"/>
                  <a:pt x="1083" y="64"/>
                </a:cubicBezTo>
                <a:cubicBezTo>
                  <a:pt x="771" y="152"/>
                  <a:pt x="378" y="379"/>
                  <a:pt x="341" y="495"/>
                </a:cubicBezTo>
                <a:cubicBezTo>
                  <a:pt x="325" y="544"/>
                  <a:pt x="241" y="652"/>
                  <a:pt x="155" y="733"/>
                </a:cubicBezTo>
                <a:cubicBezTo>
                  <a:pt x="35" y="847"/>
                  <a:pt x="0" y="3163"/>
                  <a:pt x="0" y="10612"/>
                </a:cubicBezTo>
                <a:lnTo>
                  <a:pt x="0" y="20342"/>
                </a:lnTo>
                <a:lnTo>
                  <a:pt x="300" y="20637"/>
                </a:lnTo>
                <a:cubicBezTo>
                  <a:pt x="505" y="20840"/>
                  <a:pt x="778" y="20982"/>
                  <a:pt x="1170" y="21090"/>
                </a:cubicBezTo>
                <a:lnTo>
                  <a:pt x="1741" y="21248"/>
                </a:lnTo>
                <a:lnTo>
                  <a:pt x="10921" y="21229"/>
                </a:lnTo>
                <a:lnTo>
                  <a:pt x="20104" y="21211"/>
                </a:lnTo>
                <a:lnTo>
                  <a:pt x="20582" y="21021"/>
                </a:lnTo>
                <a:cubicBezTo>
                  <a:pt x="21600" y="20615"/>
                  <a:pt x="21517" y="21573"/>
                  <a:pt x="21485" y="10572"/>
                </a:cubicBezTo>
                <a:lnTo>
                  <a:pt x="21458" y="747"/>
                </a:lnTo>
                <a:lnTo>
                  <a:pt x="21181" y="490"/>
                </a:lnTo>
                <a:cubicBezTo>
                  <a:pt x="20624" y="-27"/>
                  <a:pt x="21272" y="4"/>
                  <a:pt x="10739" y="1"/>
                </a:cubicBezTo>
                <a:close/>
              </a:path>
            </a:pathLst>
          </a:custGeom>
          <a:ln w="12700">
            <a:miter lim="400000"/>
          </a:ln>
        </p:spPr>
      </p:pic>
      <p:pic>
        <p:nvPicPr>
          <p:cNvPr id="158" name="mnozhenje2.png" descr="mnozhenje2.png"/>
          <p:cNvPicPr>
            <a:picLocks noChangeAspect="1"/>
          </p:cNvPicPr>
          <p:nvPr/>
        </p:nvPicPr>
        <p:blipFill>
          <a:blip r:embed="rId3">
            <a:extLst/>
          </a:blip>
          <a:srcRect l="3591" t="909" r="2772" b="1881"/>
          <a:stretch>
            <a:fillRect/>
          </a:stretch>
        </p:blipFill>
        <p:spPr>
          <a:xfrm>
            <a:off x="6258300" y="2888519"/>
            <a:ext cx="4158085" cy="7888814"/>
          </a:xfrm>
          <a:custGeom>
            <a:avLst/>
            <a:gdLst/>
            <a:ahLst/>
            <a:cxnLst>
              <a:cxn ang="0">
                <a:pos x="wd2" y="hd2"/>
              </a:cxn>
              <a:cxn ang="5400000">
                <a:pos x="wd2" y="hd2"/>
              </a:cxn>
              <a:cxn ang="10800000">
                <a:pos x="wd2" y="hd2"/>
              </a:cxn>
              <a:cxn ang="16200000">
                <a:pos x="wd2" y="hd2"/>
              </a:cxn>
            </a:cxnLst>
            <a:rect l="0" t="0" r="r" b="b"/>
            <a:pathLst>
              <a:path w="21598" h="21570" fill="norm" stroke="1" extrusionOk="0">
                <a:moveTo>
                  <a:pt x="10728" y="0"/>
                </a:moveTo>
                <a:cubicBezTo>
                  <a:pt x="561" y="0"/>
                  <a:pt x="1184" y="-30"/>
                  <a:pt x="392" y="495"/>
                </a:cubicBezTo>
                <a:lnTo>
                  <a:pt x="0" y="755"/>
                </a:lnTo>
                <a:lnTo>
                  <a:pt x="0" y="10785"/>
                </a:lnTo>
                <a:lnTo>
                  <a:pt x="0" y="20816"/>
                </a:lnTo>
                <a:lnTo>
                  <a:pt x="338" y="21087"/>
                </a:lnTo>
                <a:cubicBezTo>
                  <a:pt x="524" y="21235"/>
                  <a:pt x="868" y="21406"/>
                  <a:pt x="1103" y="21467"/>
                </a:cubicBezTo>
                <a:cubicBezTo>
                  <a:pt x="1393" y="21543"/>
                  <a:pt x="1980" y="21568"/>
                  <a:pt x="5838" y="21570"/>
                </a:cubicBezTo>
                <a:cubicBezTo>
                  <a:pt x="7124" y="21570"/>
                  <a:pt x="8772" y="21568"/>
                  <a:pt x="10895" y="21564"/>
                </a:cubicBezTo>
                <a:lnTo>
                  <a:pt x="20262" y="21549"/>
                </a:lnTo>
                <a:lnTo>
                  <a:pt x="20691" y="21387"/>
                </a:lnTo>
                <a:cubicBezTo>
                  <a:pt x="20927" y="21298"/>
                  <a:pt x="21226" y="21101"/>
                  <a:pt x="21356" y="20949"/>
                </a:cubicBezTo>
                <a:cubicBezTo>
                  <a:pt x="21584" y="20683"/>
                  <a:pt x="21595" y="20281"/>
                  <a:pt x="21598" y="10806"/>
                </a:cubicBezTo>
                <a:cubicBezTo>
                  <a:pt x="21600" y="2576"/>
                  <a:pt x="21571" y="904"/>
                  <a:pt x="21425" y="723"/>
                </a:cubicBezTo>
                <a:cubicBezTo>
                  <a:pt x="21212" y="460"/>
                  <a:pt x="20647" y="169"/>
                  <a:pt x="20159" y="72"/>
                </a:cubicBezTo>
                <a:cubicBezTo>
                  <a:pt x="19918" y="23"/>
                  <a:pt x="16828" y="0"/>
                  <a:pt x="10728" y="0"/>
                </a:cubicBezTo>
                <a:close/>
              </a:path>
            </a:pathLst>
          </a:custGeom>
          <a:ln w="12700">
            <a:miter lim="400000"/>
          </a:ln>
        </p:spPr>
      </p:pic>
      <p:pic>
        <p:nvPicPr>
          <p:cNvPr id="159" name="delenje.png" descr="delenje.png"/>
          <p:cNvPicPr>
            <a:picLocks noChangeAspect="1"/>
          </p:cNvPicPr>
          <p:nvPr/>
        </p:nvPicPr>
        <p:blipFill>
          <a:blip r:embed="rId4">
            <a:extLst/>
          </a:blip>
          <a:srcRect l="4890" t="1554" r="3311" b="1867"/>
          <a:stretch>
            <a:fillRect/>
          </a:stretch>
        </p:blipFill>
        <p:spPr>
          <a:xfrm>
            <a:off x="14153525" y="2985264"/>
            <a:ext cx="4090295" cy="7837636"/>
          </a:xfrm>
          <a:custGeom>
            <a:avLst/>
            <a:gdLst/>
            <a:ahLst/>
            <a:cxnLst>
              <a:cxn ang="0">
                <a:pos x="wd2" y="hd2"/>
              </a:cxn>
              <a:cxn ang="5400000">
                <a:pos x="wd2" y="hd2"/>
              </a:cxn>
              <a:cxn ang="10800000">
                <a:pos x="wd2" y="hd2"/>
              </a:cxn>
              <a:cxn ang="16200000">
                <a:pos x="wd2" y="hd2"/>
              </a:cxn>
            </a:cxnLst>
            <a:rect l="0" t="0" r="r" b="b"/>
            <a:pathLst>
              <a:path w="21524" h="21122" fill="norm" stroke="1" extrusionOk="0">
                <a:moveTo>
                  <a:pt x="16405" y="2"/>
                </a:moveTo>
                <a:cubicBezTo>
                  <a:pt x="14722" y="-2"/>
                  <a:pt x="12492" y="-1"/>
                  <a:pt x="10123" y="4"/>
                </a:cubicBezTo>
                <a:lnTo>
                  <a:pt x="1509" y="26"/>
                </a:lnTo>
                <a:lnTo>
                  <a:pt x="978" y="181"/>
                </a:lnTo>
                <a:cubicBezTo>
                  <a:pt x="-76" y="491"/>
                  <a:pt x="16" y="-478"/>
                  <a:pt x="3" y="10551"/>
                </a:cubicBezTo>
                <a:cubicBezTo>
                  <a:pt x="-8" y="19790"/>
                  <a:pt x="6" y="20401"/>
                  <a:pt x="218" y="20585"/>
                </a:cubicBezTo>
                <a:cubicBezTo>
                  <a:pt x="470" y="20803"/>
                  <a:pt x="1028" y="20995"/>
                  <a:pt x="1630" y="21069"/>
                </a:cubicBezTo>
                <a:cubicBezTo>
                  <a:pt x="1920" y="21105"/>
                  <a:pt x="6303" y="21122"/>
                  <a:pt x="10689" y="21122"/>
                </a:cubicBezTo>
                <a:cubicBezTo>
                  <a:pt x="15075" y="21121"/>
                  <a:pt x="19463" y="21104"/>
                  <a:pt x="19763" y="21068"/>
                </a:cubicBezTo>
                <a:cubicBezTo>
                  <a:pt x="20463" y="20985"/>
                  <a:pt x="20888" y="20810"/>
                  <a:pt x="21232" y="20465"/>
                </a:cubicBezTo>
                <a:lnTo>
                  <a:pt x="21524" y="20172"/>
                </a:lnTo>
                <a:lnTo>
                  <a:pt x="21524" y="10562"/>
                </a:lnTo>
                <a:lnTo>
                  <a:pt x="21524" y="951"/>
                </a:lnTo>
                <a:lnTo>
                  <a:pt x="21232" y="655"/>
                </a:lnTo>
                <a:cubicBezTo>
                  <a:pt x="20865" y="282"/>
                  <a:pt x="20277" y="79"/>
                  <a:pt x="19413" y="26"/>
                </a:cubicBezTo>
                <a:cubicBezTo>
                  <a:pt x="19227" y="14"/>
                  <a:pt x="18089" y="6"/>
                  <a:pt x="16405" y="2"/>
                </a:cubicBezTo>
                <a:close/>
              </a:path>
            </a:pathLst>
          </a:custGeom>
          <a:ln w="12700">
            <a:miter lim="400000"/>
          </a:ln>
        </p:spPr>
      </p:pic>
      <p:pic>
        <p:nvPicPr>
          <p:cNvPr id="160" name="delenje2.png" descr="delenje2.png"/>
          <p:cNvPicPr>
            <a:picLocks noChangeAspect="1"/>
          </p:cNvPicPr>
          <p:nvPr/>
        </p:nvPicPr>
        <p:blipFill>
          <a:blip r:embed="rId5">
            <a:extLst/>
          </a:blip>
          <a:srcRect l="4419" t="2182" r="3870" b="2431"/>
          <a:stretch>
            <a:fillRect/>
          </a:stretch>
        </p:blipFill>
        <p:spPr>
          <a:xfrm>
            <a:off x="18925816" y="2991808"/>
            <a:ext cx="4127501" cy="7837726"/>
          </a:xfrm>
          <a:custGeom>
            <a:avLst/>
            <a:gdLst/>
            <a:ahLst/>
            <a:cxnLst>
              <a:cxn ang="0">
                <a:pos x="wd2" y="hd2"/>
              </a:cxn>
              <a:cxn ang="5400000">
                <a:pos x="wd2" y="hd2"/>
              </a:cxn>
              <a:cxn ang="10800000">
                <a:pos x="wd2" y="hd2"/>
              </a:cxn>
              <a:cxn ang="16200000">
                <a:pos x="wd2" y="hd2"/>
              </a:cxn>
            </a:cxnLst>
            <a:rect l="0" t="0" r="r" b="b"/>
            <a:pathLst>
              <a:path w="21600" h="21599" fill="norm" stroke="1" extrusionOk="0">
                <a:moveTo>
                  <a:pt x="5122" y="3"/>
                </a:moveTo>
                <a:cubicBezTo>
                  <a:pt x="3442" y="7"/>
                  <a:pt x="2307" y="14"/>
                  <a:pt x="2121" y="25"/>
                </a:cubicBezTo>
                <a:cubicBezTo>
                  <a:pt x="1295" y="74"/>
                  <a:pt x="685" y="281"/>
                  <a:pt x="297" y="644"/>
                </a:cubicBezTo>
                <a:lnTo>
                  <a:pt x="4" y="916"/>
                </a:lnTo>
                <a:lnTo>
                  <a:pt x="2" y="10822"/>
                </a:lnTo>
                <a:lnTo>
                  <a:pt x="0" y="20726"/>
                </a:lnTo>
                <a:lnTo>
                  <a:pt x="322" y="21017"/>
                </a:lnTo>
                <a:cubicBezTo>
                  <a:pt x="532" y="21207"/>
                  <a:pt x="837" y="21358"/>
                  <a:pt x="1200" y="21454"/>
                </a:cubicBezTo>
                <a:cubicBezTo>
                  <a:pt x="1751" y="21598"/>
                  <a:pt x="1852" y="21599"/>
                  <a:pt x="10812" y="21599"/>
                </a:cubicBezTo>
                <a:lnTo>
                  <a:pt x="19868" y="21599"/>
                </a:lnTo>
                <a:lnTo>
                  <a:pt x="20435" y="21440"/>
                </a:lnTo>
                <a:cubicBezTo>
                  <a:pt x="20822" y="21332"/>
                  <a:pt x="21096" y="21187"/>
                  <a:pt x="21301" y="20982"/>
                </a:cubicBezTo>
                <a:lnTo>
                  <a:pt x="21600" y="20682"/>
                </a:lnTo>
                <a:lnTo>
                  <a:pt x="21600" y="10792"/>
                </a:lnTo>
                <a:lnTo>
                  <a:pt x="21600" y="901"/>
                </a:lnTo>
                <a:lnTo>
                  <a:pt x="21330" y="719"/>
                </a:lnTo>
                <a:cubicBezTo>
                  <a:pt x="21182" y="620"/>
                  <a:pt x="21103" y="539"/>
                  <a:pt x="21156" y="539"/>
                </a:cubicBezTo>
                <a:cubicBezTo>
                  <a:pt x="21327" y="539"/>
                  <a:pt x="20763" y="251"/>
                  <a:pt x="20364" y="135"/>
                </a:cubicBezTo>
                <a:cubicBezTo>
                  <a:pt x="20014" y="34"/>
                  <a:pt x="19075" y="21"/>
                  <a:pt x="11386" y="4"/>
                </a:cubicBezTo>
                <a:cubicBezTo>
                  <a:pt x="9024" y="-1"/>
                  <a:pt x="6801" y="-1"/>
                  <a:pt x="5122" y="3"/>
                </a:cubicBezTo>
                <a:close/>
              </a:path>
            </a:pathLst>
          </a:custGeom>
          <a:ln w="12700">
            <a:miter lim="400000"/>
          </a:ln>
        </p:spPr>
      </p:pic>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2" name="Собирање негативни броеви"/>
          <p:cNvSpPr txBox="1"/>
          <p:nvPr>
            <p:ph type="body" sz="quarter" idx="1"/>
          </p:nvPr>
        </p:nvSpPr>
        <p:spPr>
          <a:xfrm>
            <a:off x="2159289" y="11039113"/>
            <a:ext cx="7376600" cy="914729"/>
          </a:xfrm>
          <a:prstGeom prst="rect">
            <a:avLst/>
          </a:prstGeom>
        </p:spPr>
        <p:txBody>
          <a:bodyPr/>
          <a:lstStyle>
            <a:lvl1pPr marL="0" indent="0" algn="just" defTabSz="775969">
              <a:spcBef>
                <a:spcPts val="2300"/>
              </a:spcBef>
              <a:buSzTx/>
              <a:buFontTx/>
              <a:buNone/>
              <a:defRPr sz="4230">
                <a:solidFill>
                  <a:srgbClr val="000000"/>
                </a:solidFill>
                <a:latin typeface="Arial"/>
                <a:ea typeface="Arial"/>
                <a:cs typeface="Arial"/>
                <a:sym typeface="Arial"/>
              </a:defRPr>
            </a:lvl1pPr>
          </a:lstStyle>
          <a:p>
            <a:pPr/>
            <a:r>
              <a:t>Собирање негативни броеви</a:t>
            </a:r>
          </a:p>
        </p:txBody>
      </p:sp>
      <p:sp>
        <p:nvSpPr>
          <p:cNvPr id="163" name="Операции на калкулаторот"/>
          <p:cNvSpPr txBox="1"/>
          <p:nvPr>
            <p:ph type="title"/>
          </p:nvPr>
        </p:nvSpPr>
        <p:spPr>
          <a:xfrm>
            <a:off x="4735374" y="1218351"/>
            <a:ext cx="14913252" cy="1309412"/>
          </a:xfrm>
          <a:prstGeom prst="rect">
            <a:avLst/>
          </a:prstGeom>
        </p:spPr>
        <p:txBody>
          <a:bodyPr/>
          <a:lstStyle>
            <a:lvl1pPr>
              <a:defRPr>
                <a:solidFill>
                  <a:srgbClr val="000000"/>
                </a:solidFill>
                <a:latin typeface="Arial"/>
                <a:ea typeface="Arial"/>
                <a:cs typeface="Arial"/>
                <a:sym typeface="Arial"/>
              </a:defRPr>
            </a:lvl1pPr>
          </a:lstStyle>
          <a:p>
            <a:pPr/>
            <a:r>
              <a:t>Операции на калкулаторот</a:t>
            </a:r>
          </a:p>
        </p:txBody>
      </p:sp>
      <p:sp>
        <p:nvSpPr>
          <p:cNvPr id="164" name="Процент"/>
          <p:cNvSpPr txBox="1"/>
          <p:nvPr/>
        </p:nvSpPr>
        <p:spPr>
          <a:xfrm>
            <a:off x="17486493" y="11039113"/>
            <a:ext cx="2458386" cy="91472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lgn="just">
              <a:spcBef>
                <a:spcPts val="2500"/>
              </a:spcBef>
              <a:defRPr i="0" spc="0" sz="4500">
                <a:solidFill>
                  <a:srgbClr val="000000"/>
                </a:solidFill>
                <a:latin typeface="Arial"/>
                <a:ea typeface="Arial"/>
                <a:cs typeface="Arial"/>
                <a:sym typeface="Arial"/>
              </a:defRPr>
            </a:lvl1pPr>
          </a:lstStyle>
          <a:p>
            <a:pPr/>
            <a:r>
              <a:t>Процент</a:t>
            </a:r>
          </a:p>
        </p:txBody>
      </p:sp>
      <p:pic>
        <p:nvPicPr>
          <p:cNvPr id="165" name="sobiranjeSoMinus.png" descr="sobiranjeSoMinus.png"/>
          <p:cNvPicPr>
            <a:picLocks noChangeAspect="1"/>
          </p:cNvPicPr>
          <p:nvPr/>
        </p:nvPicPr>
        <p:blipFill>
          <a:blip r:embed="rId2">
            <a:extLst/>
          </a:blip>
          <a:srcRect l="2542" t="1545" r="3603" b="2530"/>
          <a:stretch>
            <a:fillRect/>
          </a:stretch>
        </p:blipFill>
        <p:spPr>
          <a:xfrm>
            <a:off x="1546373" y="2992354"/>
            <a:ext cx="4051121" cy="7699858"/>
          </a:xfrm>
          <a:custGeom>
            <a:avLst/>
            <a:gdLst/>
            <a:ahLst/>
            <a:cxnLst>
              <a:cxn ang="0">
                <a:pos x="wd2" y="hd2"/>
              </a:cxn>
              <a:cxn ang="5400000">
                <a:pos x="wd2" y="hd2"/>
              </a:cxn>
              <a:cxn ang="10800000">
                <a:pos x="wd2" y="hd2"/>
              </a:cxn>
              <a:cxn ang="16200000">
                <a:pos x="wd2" y="hd2"/>
              </a:cxn>
            </a:cxnLst>
            <a:rect l="0" t="0" r="r" b="b"/>
            <a:pathLst>
              <a:path w="21593" h="21592" fill="norm" stroke="1" extrusionOk="0">
                <a:moveTo>
                  <a:pt x="16024" y="1"/>
                </a:moveTo>
                <a:cubicBezTo>
                  <a:pt x="14640" y="-2"/>
                  <a:pt x="12820" y="3"/>
                  <a:pt x="10399" y="9"/>
                </a:cubicBezTo>
                <a:cubicBezTo>
                  <a:pt x="576" y="33"/>
                  <a:pt x="1050" y="7"/>
                  <a:pt x="347" y="568"/>
                </a:cubicBezTo>
                <a:lnTo>
                  <a:pt x="0" y="844"/>
                </a:lnTo>
                <a:lnTo>
                  <a:pt x="0" y="10799"/>
                </a:lnTo>
                <a:lnTo>
                  <a:pt x="0" y="20755"/>
                </a:lnTo>
                <a:lnTo>
                  <a:pt x="294" y="21005"/>
                </a:lnTo>
                <a:cubicBezTo>
                  <a:pt x="628" y="21289"/>
                  <a:pt x="1003" y="21437"/>
                  <a:pt x="1639" y="21535"/>
                </a:cubicBezTo>
                <a:cubicBezTo>
                  <a:pt x="1913" y="21577"/>
                  <a:pt x="5447" y="21598"/>
                  <a:pt x="10983" y="21591"/>
                </a:cubicBezTo>
                <a:lnTo>
                  <a:pt x="19886" y="21578"/>
                </a:lnTo>
                <a:lnTo>
                  <a:pt x="20426" y="21426"/>
                </a:lnTo>
                <a:cubicBezTo>
                  <a:pt x="20722" y="21342"/>
                  <a:pt x="21104" y="21157"/>
                  <a:pt x="21272" y="21014"/>
                </a:cubicBezTo>
                <a:lnTo>
                  <a:pt x="21577" y="20755"/>
                </a:lnTo>
                <a:lnTo>
                  <a:pt x="21591" y="10957"/>
                </a:lnTo>
                <a:cubicBezTo>
                  <a:pt x="21600" y="5568"/>
                  <a:pt x="21560" y="1143"/>
                  <a:pt x="21500" y="1124"/>
                </a:cubicBezTo>
                <a:cubicBezTo>
                  <a:pt x="21441" y="1105"/>
                  <a:pt x="21423" y="1047"/>
                  <a:pt x="21460" y="995"/>
                </a:cubicBezTo>
                <a:cubicBezTo>
                  <a:pt x="21498" y="943"/>
                  <a:pt x="21470" y="882"/>
                  <a:pt x="21397" y="858"/>
                </a:cubicBezTo>
                <a:cubicBezTo>
                  <a:pt x="21324" y="834"/>
                  <a:pt x="21294" y="773"/>
                  <a:pt x="21331" y="721"/>
                </a:cubicBezTo>
                <a:cubicBezTo>
                  <a:pt x="21369" y="670"/>
                  <a:pt x="21194" y="518"/>
                  <a:pt x="20942" y="385"/>
                </a:cubicBezTo>
                <a:cubicBezTo>
                  <a:pt x="20377" y="87"/>
                  <a:pt x="20174" y="11"/>
                  <a:pt x="16024" y="1"/>
                </a:cubicBezTo>
                <a:close/>
              </a:path>
            </a:pathLst>
          </a:custGeom>
          <a:ln w="12700">
            <a:miter lim="400000"/>
          </a:ln>
        </p:spPr>
      </p:pic>
      <p:pic>
        <p:nvPicPr>
          <p:cNvPr id="166" name="sobiranjeSoMinus2.png" descr="sobiranjeSoMinus2.png"/>
          <p:cNvPicPr>
            <a:picLocks noChangeAspect="1"/>
          </p:cNvPicPr>
          <p:nvPr/>
        </p:nvPicPr>
        <p:blipFill>
          <a:blip r:embed="rId3">
            <a:extLst/>
          </a:blip>
          <a:srcRect l="2513" t="1206" r="4722" b="2241"/>
          <a:stretch>
            <a:fillRect/>
          </a:stretch>
        </p:blipFill>
        <p:spPr>
          <a:xfrm>
            <a:off x="6206472" y="2941995"/>
            <a:ext cx="4078969" cy="7777360"/>
          </a:xfrm>
          <a:custGeom>
            <a:avLst/>
            <a:gdLst/>
            <a:ahLst/>
            <a:cxnLst>
              <a:cxn ang="0">
                <a:pos x="wd2" y="hd2"/>
              </a:cxn>
              <a:cxn ang="5400000">
                <a:pos x="wd2" y="hd2"/>
              </a:cxn>
              <a:cxn ang="10800000">
                <a:pos x="wd2" y="hd2"/>
              </a:cxn>
              <a:cxn ang="16200000">
                <a:pos x="wd2" y="hd2"/>
              </a:cxn>
            </a:cxnLst>
            <a:rect l="0" t="0" r="r" b="b"/>
            <a:pathLst>
              <a:path w="21363" h="21591" fill="norm" stroke="1" extrusionOk="0">
                <a:moveTo>
                  <a:pt x="10634" y="0"/>
                </a:moveTo>
                <a:cubicBezTo>
                  <a:pt x="6294" y="-4"/>
                  <a:pt x="1994" y="17"/>
                  <a:pt x="1937" y="65"/>
                </a:cubicBezTo>
                <a:cubicBezTo>
                  <a:pt x="1898" y="99"/>
                  <a:pt x="1763" y="114"/>
                  <a:pt x="1638" y="96"/>
                </a:cubicBezTo>
                <a:cubicBezTo>
                  <a:pt x="1361" y="58"/>
                  <a:pt x="634" y="309"/>
                  <a:pt x="268" y="572"/>
                </a:cubicBezTo>
                <a:lnTo>
                  <a:pt x="0" y="766"/>
                </a:lnTo>
                <a:lnTo>
                  <a:pt x="0" y="10808"/>
                </a:lnTo>
                <a:cubicBezTo>
                  <a:pt x="0" y="20844"/>
                  <a:pt x="-1" y="20851"/>
                  <a:pt x="264" y="21040"/>
                </a:cubicBezTo>
                <a:cubicBezTo>
                  <a:pt x="633" y="21303"/>
                  <a:pt x="1112" y="21481"/>
                  <a:pt x="1623" y="21546"/>
                </a:cubicBezTo>
                <a:cubicBezTo>
                  <a:pt x="1862" y="21576"/>
                  <a:pt x="6024" y="21596"/>
                  <a:pt x="10871" y="21590"/>
                </a:cubicBezTo>
                <a:lnTo>
                  <a:pt x="19684" y="21579"/>
                </a:lnTo>
                <a:lnTo>
                  <a:pt x="20216" y="21417"/>
                </a:lnTo>
                <a:cubicBezTo>
                  <a:pt x="21111" y="21144"/>
                  <a:pt x="21599" y="20459"/>
                  <a:pt x="21249" y="19967"/>
                </a:cubicBezTo>
                <a:cubicBezTo>
                  <a:pt x="21149" y="19826"/>
                  <a:pt x="21146" y="19727"/>
                  <a:pt x="21237" y="19645"/>
                </a:cubicBezTo>
                <a:cubicBezTo>
                  <a:pt x="21324" y="19567"/>
                  <a:pt x="21363" y="17864"/>
                  <a:pt x="21349" y="14603"/>
                </a:cubicBezTo>
                <a:cubicBezTo>
                  <a:pt x="21289" y="353"/>
                  <a:pt x="21298" y="843"/>
                  <a:pt x="21098" y="755"/>
                </a:cubicBezTo>
                <a:cubicBezTo>
                  <a:pt x="20994" y="709"/>
                  <a:pt x="20938" y="646"/>
                  <a:pt x="20973" y="616"/>
                </a:cubicBezTo>
                <a:cubicBezTo>
                  <a:pt x="21057" y="544"/>
                  <a:pt x="20280" y="133"/>
                  <a:pt x="20090" y="149"/>
                </a:cubicBezTo>
                <a:cubicBezTo>
                  <a:pt x="20008" y="156"/>
                  <a:pt x="19777" y="127"/>
                  <a:pt x="19578" y="83"/>
                </a:cubicBezTo>
                <a:cubicBezTo>
                  <a:pt x="19355" y="34"/>
                  <a:pt x="14975" y="5"/>
                  <a:pt x="10634" y="0"/>
                </a:cubicBezTo>
                <a:close/>
              </a:path>
            </a:pathLst>
          </a:custGeom>
          <a:ln w="12700">
            <a:miter lim="400000"/>
          </a:ln>
        </p:spPr>
      </p:pic>
      <p:pic>
        <p:nvPicPr>
          <p:cNvPr id="167" name="procent.png" descr="procent.png"/>
          <p:cNvPicPr>
            <a:picLocks noChangeAspect="1"/>
          </p:cNvPicPr>
          <p:nvPr/>
        </p:nvPicPr>
        <p:blipFill>
          <a:blip r:embed="rId4">
            <a:extLst/>
          </a:blip>
          <a:srcRect l="2915" t="1272" r="3121" b="2546"/>
          <a:stretch>
            <a:fillRect/>
          </a:stretch>
        </p:blipFill>
        <p:spPr>
          <a:xfrm>
            <a:off x="14321758" y="2934594"/>
            <a:ext cx="4069248" cy="7744264"/>
          </a:xfrm>
          <a:custGeom>
            <a:avLst/>
            <a:gdLst/>
            <a:ahLst/>
            <a:cxnLst>
              <a:cxn ang="0">
                <a:pos x="wd2" y="hd2"/>
              </a:cxn>
              <a:cxn ang="5400000">
                <a:pos x="wd2" y="hd2"/>
              </a:cxn>
              <a:cxn ang="10800000">
                <a:pos x="wd2" y="hd2"/>
              </a:cxn>
              <a:cxn ang="16200000">
                <a:pos x="wd2" y="hd2"/>
              </a:cxn>
            </a:cxnLst>
            <a:rect l="0" t="0" r="r" b="b"/>
            <a:pathLst>
              <a:path w="21582" h="21595" fill="norm" stroke="1" extrusionOk="0">
                <a:moveTo>
                  <a:pt x="7142" y="0"/>
                </a:moveTo>
                <a:cubicBezTo>
                  <a:pt x="3721" y="1"/>
                  <a:pt x="1934" y="21"/>
                  <a:pt x="1671" y="58"/>
                </a:cubicBezTo>
                <a:cubicBezTo>
                  <a:pt x="984" y="156"/>
                  <a:pt x="280" y="491"/>
                  <a:pt x="110" y="802"/>
                </a:cubicBezTo>
                <a:cubicBezTo>
                  <a:pt x="15" y="975"/>
                  <a:pt x="-18" y="4140"/>
                  <a:pt x="9" y="10952"/>
                </a:cubicBezTo>
                <a:cubicBezTo>
                  <a:pt x="47" y="20828"/>
                  <a:pt x="50" y="20852"/>
                  <a:pt x="318" y="21041"/>
                </a:cubicBezTo>
                <a:cubicBezTo>
                  <a:pt x="692" y="21304"/>
                  <a:pt x="1176" y="21483"/>
                  <a:pt x="1695" y="21549"/>
                </a:cubicBezTo>
                <a:cubicBezTo>
                  <a:pt x="1937" y="21579"/>
                  <a:pt x="6130" y="21599"/>
                  <a:pt x="11011" y="21593"/>
                </a:cubicBezTo>
                <a:cubicBezTo>
                  <a:pt x="13515" y="21590"/>
                  <a:pt x="15360" y="21590"/>
                  <a:pt x="16732" y="21582"/>
                </a:cubicBezTo>
                <a:cubicBezTo>
                  <a:pt x="20850" y="21558"/>
                  <a:pt x="20703" y="21466"/>
                  <a:pt x="21235" y="21044"/>
                </a:cubicBezTo>
                <a:lnTo>
                  <a:pt x="21582" y="20768"/>
                </a:lnTo>
                <a:lnTo>
                  <a:pt x="21582" y="10842"/>
                </a:lnTo>
                <a:cubicBezTo>
                  <a:pt x="21582" y="1216"/>
                  <a:pt x="21575" y="907"/>
                  <a:pt x="21334" y="651"/>
                </a:cubicBezTo>
                <a:cubicBezTo>
                  <a:pt x="21197" y="506"/>
                  <a:pt x="20848" y="306"/>
                  <a:pt x="20559" y="205"/>
                </a:cubicBezTo>
                <a:lnTo>
                  <a:pt x="20035" y="23"/>
                </a:lnTo>
                <a:lnTo>
                  <a:pt x="11112" y="4"/>
                </a:lnTo>
                <a:cubicBezTo>
                  <a:pt x="9604" y="1"/>
                  <a:pt x="8283" y="-1"/>
                  <a:pt x="7142" y="0"/>
                </a:cubicBezTo>
                <a:close/>
              </a:path>
            </a:pathLst>
          </a:custGeom>
          <a:ln w="12700">
            <a:miter lim="400000"/>
          </a:ln>
        </p:spPr>
      </p:pic>
      <p:pic>
        <p:nvPicPr>
          <p:cNvPr id="168" name="procent2.png" descr="procent2.png"/>
          <p:cNvPicPr>
            <a:picLocks noChangeAspect="1"/>
          </p:cNvPicPr>
          <p:nvPr/>
        </p:nvPicPr>
        <p:blipFill>
          <a:blip r:embed="rId5">
            <a:extLst/>
          </a:blip>
          <a:srcRect l="3074" t="922" r="2799" b="1571"/>
          <a:stretch>
            <a:fillRect/>
          </a:stretch>
        </p:blipFill>
        <p:spPr>
          <a:xfrm>
            <a:off x="18936060" y="2888983"/>
            <a:ext cx="4136690" cy="7854166"/>
          </a:xfrm>
          <a:custGeom>
            <a:avLst/>
            <a:gdLst/>
            <a:ahLst/>
            <a:cxnLst>
              <a:cxn ang="0">
                <a:pos x="wd2" y="hd2"/>
              </a:cxn>
              <a:cxn ang="5400000">
                <a:pos x="wd2" y="hd2"/>
              </a:cxn>
              <a:cxn ang="10800000">
                <a:pos x="wd2" y="hd2"/>
              </a:cxn>
              <a:cxn ang="16200000">
                <a:pos x="wd2" y="hd2"/>
              </a:cxn>
            </a:cxnLst>
            <a:rect l="0" t="0" r="r" b="b"/>
            <a:pathLst>
              <a:path w="21598" h="21599" fill="norm" stroke="1" extrusionOk="0">
                <a:moveTo>
                  <a:pt x="10727" y="0"/>
                </a:moveTo>
                <a:lnTo>
                  <a:pt x="1666" y="1"/>
                </a:lnTo>
                <a:lnTo>
                  <a:pt x="1156" y="154"/>
                </a:lnTo>
                <a:cubicBezTo>
                  <a:pt x="876" y="237"/>
                  <a:pt x="519" y="408"/>
                  <a:pt x="361" y="532"/>
                </a:cubicBezTo>
                <a:lnTo>
                  <a:pt x="70" y="758"/>
                </a:lnTo>
                <a:lnTo>
                  <a:pt x="35" y="5137"/>
                </a:lnTo>
                <a:cubicBezTo>
                  <a:pt x="16" y="7545"/>
                  <a:pt x="0" y="12031"/>
                  <a:pt x="0" y="15105"/>
                </a:cubicBezTo>
                <a:lnTo>
                  <a:pt x="0" y="20694"/>
                </a:lnTo>
                <a:lnTo>
                  <a:pt x="300" y="20970"/>
                </a:lnTo>
                <a:cubicBezTo>
                  <a:pt x="617" y="21262"/>
                  <a:pt x="1133" y="21463"/>
                  <a:pt x="1786" y="21545"/>
                </a:cubicBezTo>
                <a:cubicBezTo>
                  <a:pt x="2074" y="21581"/>
                  <a:pt x="6442" y="21599"/>
                  <a:pt x="10814" y="21599"/>
                </a:cubicBezTo>
                <a:cubicBezTo>
                  <a:pt x="15187" y="21598"/>
                  <a:pt x="19562" y="21579"/>
                  <a:pt x="19859" y="21543"/>
                </a:cubicBezTo>
                <a:cubicBezTo>
                  <a:pt x="20515" y="21463"/>
                  <a:pt x="20956" y="21285"/>
                  <a:pt x="21310" y="20958"/>
                </a:cubicBezTo>
                <a:lnTo>
                  <a:pt x="21596" y="20694"/>
                </a:lnTo>
                <a:lnTo>
                  <a:pt x="21598" y="10808"/>
                </a:lnTo>
                <a:cubicBezTo>
                  <a:pt x="21600" y="947"/>
                  <a:pt x="21600" y="921"/>
                  <a:pt x="21335" y="632"/>
                </a:cubicBezTo>
                <a:cubicBezTo>
                  <a:pt x="21071" y="343"/>
                  <a:pt x="20307" y="20"/>
                  <a:pt x="20073" y="97"/>
                </a:cubicBezTo>
                <a:cubicBezTo>
                  <a:pt x="20006" y="119"/>
                  <a:pt x="19914" y="105"/>
                  <a:pt x="19870" y="67"/>
                </a:cubicBezTo>
                <a:cubicBezTo>
                  <a:pt x="19816" y="22"/>
                  <a:pt x="16730" y="-1"/>
                  <a:pt x="10727" y="0"/>
                </a:cubicBezTo>
                <a:close/>
              </a:path>
            </a:pathLst>
          </a:custGeom>
          <a:ln w="12700">
            <a:miter lim="400000"/>
          </a:ln>
        </p:spPr>
      </p:pic>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0" name="Историја на пресметки"/>
          <p:cNvSpPr txBox="1"/>
          <p:nvPr>
            <p:ph type="body" sz="quarter" idx="1"/>
          </p:nvPr>
        </p:nvSpPr>
        <p:spPr>
          <a:xfrm>
            <a:off x="15603174" y="11161401"/>
            <a:ext cx="6162199" cy="914729"/>
          </a:xfrm>
          <a:prstGeom prst="rect">
            <a:avLst/>
          </a:prstGeom>
        </p:spPr>
        <p:txBody>
          <a:bodyPr/>
          <a:lstStyle>
            <a:lvl1pPr marL="0" indent="0" algn="just">
              <a:buSzTx/>
              <a:buFontTx/>
              <a:buNone/>
              <a:defRPr>
                <a:solidFill>
                  <a:srgbClr val="000000"/>
                </a:solidFill>
                <a:latin typeface="Arial"/>
                <a:ea typeface="Arial"/>
                <a:cs typeface="Arial"/>
                <a:sym typeface="Arial"/>
              </a:defRPr>
            </a:lvl1pPr>
          </a:lstStyle>
          <a:p>
            <a:pPr/>
            <a:r>
              <a:t>Историја на пресметки</a:t>
            </a:r>
          </a:p>
        </p:txBody>
      </p:sp>
      <p:sp>
        <p:nvSpPr>
          <p:cNvPr id="171" name="Операции на калкулаторот"/>
          <p:cNvSpPr txBox="1"/>
          <p:nvPr>
            <p:ph type="title"/>
          </p:nvPr>
        </p:nvSpPr>
        <p:spPr>
          <a:xfrm>
            <a:off x="4735374" y="1218351"/>
            <a:ext cx="14913252" cy="1309412"/>
          </a:xfrm>
          <a:prstGeom prst="rect">
            <a:avLst/>
          </a:prstGeom>
        </p:spPr>
        <p:txBody>
          <a:bodyPr/>
          <a:lstStyle>
            <a:lvl1pPr>
              <a:defRPr>
                <a:solidFill>
                  <a:srgbClr val="000000"/>
                </a:solidFill>
                <a:latin typeface="Arial"/>
                <a:ea typeface="Arial"/>
                <a:cs typeface="Arial"/>
                <a:sym typeface="Arial"/>
              </a:defRPr>
            </a:lvl1pPr>
          </a:lstStyle>
          <a:p>
            <a:pPr/>
            <a:r>
              <a:t>Операции на калкулаторот</a:t>
            </a:r>
          </a:p>
        </p:txBody>
      </p:sp>
      <p:sp>
        <p:nvSpPr>
          <p:cNvPr id="172" name="Бришење"/>
          <p:cNvSpPr txBox="1"/>
          <p:nvPr/>
        </p:nvSpPr>
        <p:spPr>
          <a:xfrm>
            <a:off x="4511294" y="11161401"/>
            <a:ext cx="2737439" cy="91472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lgn="just">
              <a:spcBef>
                <a:spcPts val="2500"/>
              </a:spcBef>
              <a:defRPr i="0" spc="0" sz="4500">
                <a:solidFill>
                  <a:srgbClr val="000000"/>
                </a:solidFill>
                <a:latin typeface="Arial"/>
                <a:ea typeface="Arial"/>
                <a:cs typeface="Arial"/>
                <a:sym typeface="Arial"/>
              </a:defRPr>
            </a:lvl1pPr>
          </a:lstStyle>
          <a:p>
            <a:pPr/>
            <a:r>
              <a:t>Бришење</a:t>
            </a:r>
          </a:p>
        </p:txBody>
      </p:sp>
      <p:pic>
        <p:nvPicPr>
          <p:cNvPr id="173" name="delete.png" descr="delete.png"/>
          <p:cNvPicPr>
            <a:picLocks noChangeAspect="1"/>
          </p:cNvPicPr>
          <p:nvPr/>
        </p:nvPicPr>
        <p:blipFill>
          <a:blip r:embed="rId2">
            <a:extLst/>
          </a:blip>
          <a:srcRect l="1657" t="1295" r="4973" b="2703"/>
          <a:stretch>
            <a:fillRect/>
          </a:stretch>
        </p:blipFill>
        <p:spPr>
          <a:xfrm>
            <a:off x="1424761" y="2954335"/>
            <a:ext cx="4168379" cy="7876114"/>
          </a:xfrm>
          <a:custGeom>
            <a:avLst/>
            <a:gdLst/>
            <a:ahLst/>
            <a:cxnLst>
              <a:cxn ang="0">
                <a:pos x="wd2" y="hd2"/>
              </a:cxn>
              <a:cxn ang="5400000">
                <a:pos x="wd2" y="hd2"/>
              </a:cxn>
              <a:cxn ang="10800000">
                <a:pos x="wd2" y="hd2"/>
              </a:cxn>
              <a:cxn ang="16200000">
                <a:pos x="wd2" y="hd2"/>
              </a:cxn>
            </a:cxnLst>
            <a:rect l="0" t="0" r="r" b="b"/>
            <a:pathLst>
              <a:path w="21599" h="21596" fill="norm" stroke="1" extrusionOk="0">
                <a:moveTo>
                  <a:pt x="10543" y="1"/>
                </a:moveTo>
                <a:lnTo>
                  <a:pt x="1725" y="12"/>
                </a:lnTo>
                <a:lnTo>
                  <a:pt x="1213" y="171"/>
                </a:lnTo>
                <a:cubicBezTo>
                  <a:pt x="734" y="320"/>
                  <a:pt x="508" y="446"/>
                  <a:pt x="498" y="568"/>
                </a:cubicBezTo>
                <a:cubicBezTo>
                  <a:pt x="495" y="597"/>
                  <a:pt x="403" y="672"/>
                  <a:pt x="294" y="735"/>
                </a:cubicBezTo>
                <a:cubicBezTo>
                  <a:pt x="185" y="799"/>
                  <a:pt x="130" y="897"/>
                  <a:pt x="171" y="953"/>
                </a:cubicBezTo>
                <a:cubicBezTo>
                  <a:pt x="211" y="1009"/>
                  <a:pt x="191" y="1073"/>
                  <a:pt x="123" y="1095"/>
                </a:cubicBezTo>
                <a:cubicBezTo>
                  <a:pt x="47" y="1120"/>
                  <a:pt x="0" y="4745"/>
                  <a:pt x="0" y="10860"/>
                </a:cubicBezTo>
                <a:cubicBezTo>
                  <a:pt x="0" y="19459"/>
                  <a:pt x="24" y="20616"/>
                  <a:pt x="197" y="20835"/>
                </a:cubicBezTo>
                <a:cubicBezTo>
                  <a:pt x="434" y="21135"/>
                  <a:pt x="702" y="21303"/>
                  <a:pt x="1213" y="21470"/>
                </a:cubicBezTo>
                <a:cubicBezTo>
                  <a:pt x="1577" y="21589"/>
                  <a:pt x="2064" y="21595"/>
                  <a:pt x="10788" y="21595"/>
                </a:cubicBezTo>
                <a:lnTo>
                  <a:pt x="19978" y="21595"/>
                </a:lnTo>
                <a:lnTo>
                  <a:pt x="20521" y="21427"/>
                </a:lnTo>
                <a:cubicBezTo>
                  <a:pt x="20883" y="21315"/>
                  <a:pt x="21153" y="21162"/>
                  <a:pt x="21331" y="20967"/>
                </a:cubicBezTo>
                <a:lnTo>
                  <a:pt x="21599" y="20674"/>
                </a:lnTo>
                <a:lnTo>
                  <a:pt x="21599" y="10821"/>
                </a:lnTo>
                <a:cubicBezTo>
                  <a:pt x="21599" y="970"/>
                  <a:pt x="21600" y="967"/>
                  <a:pt x="21333" y="676"/>
                </a:cubicBezTo>
                <a:cubicBezTo>
                  <a:pt x="21031" y="345"/>
                  <a:pt x="20468" y="104"/>
                  <a:pt x="19950" y="83"/>
                </a:cubicBezTo>
                <a:cubicBezTo>
                  <a:pt x="19756" y="74"/>
                  <a:pt x="19543" y="50"/>
                  <a:pt x="19479" y="29"/>
                </a:cubicBezTo>
                <a:cubicBezTo>
                  <a:pt x="19414" y="8"/>
                  <a:pt x="15393" y="-5"/>
                  <a:pt x="10543" y="1"/>
                </a:cubicBezTo>
                <a:close/>
              </a:path>
            </a:pathLst>
          </a:custGeom>
          <a:ln w="12700">
            <a:miter lim="400000"/>
          </a:ln>
        </p:spPr>
      </p:pic>
      <p:pic>
        <p:nvPicPr>
          <p:cNvPr id="174" name="delete2.png" descr="delete2.png"/>
          <p:cNvPicPr>
            <a:picLocks noChangeAspect="1"/>
          </p:cNvPicPr>
          <p:nvPr/>
        </p:nvPicPr>
        <p:blipFill>
          <a:blip r:embed="rId3">
            <a:extLst/>
          </a:blip>
          <a:srcRect l="3333" t="2402" r="4440" b="3303"/>
          <a:stretch>
            <a:fillRect/>
          </a:stretch>
        </p:blipFill>
        <p:spPr>
          <a:xfrm>
            <a:off x="6219839" y="2990056"/>
            <a:ext cx="4149726" cy="787598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21" y="0"/>
                </a:moveTo>
                <a:cubicBezTo>
                  <a:pt x="1847" y="0"/>
                  <a:pt x="1770" y="1"/>
                  <a:pt x="1200" y="147"/>
                </a:cubicBezTo>
                <a:cubicBezTo>
                  <a:pt x="623" y="295"/>
                  <a:pt x="77" y="650"/>
                  <a:pt x="188" y="807"/>
                </a:cubicBezTo>
                <a:cubicBezTo>
                  <a:pt x="221" y="853"/>
                  <a:pt x="192" y="908"/>
                  <a:pt x="124" y="931"/>
                </a:cubicBezTo>
                <a:cubicBezTo>
                  <a:pt x="46" y="956"/>
                  <a:pt x="0" y="4631"/>
                  <a:pt x="0" y="10828"/>
                </a:cubicBezTo>
                <a:lnTo>
                  <a:pt x="0" y="20684"/>
                </a:lnTo>
                <a:lnTo>
                  <a:pt x="300" y="20984"/>
                </a:lnTo>
                <a:cubicBezTo>
                  <a:pt x="504" y="21189"/>
                  <a:pt x="778" y="21333"/>
                  <a:pt x="1165" y="21441"/>
                </a:cubicBezTo>
                <a:lnTo>
                  <a:pt x="1733" y="21600"/>
                </a:lnTo>
                <a:lnTo>
                  <a:pt x="19867" y="21600"/>
                </a:lnTo>
                <a:lnTo>
                  <a:pt x="20433" y="21441"/>
                </a:lnTo>
                <a:cubicBezTo>
                  <a:pt x="20820" y="21333"/>
                  <a:pt x="21094" y="21189"/>
                  <a:pt x="21298" y="20984"/>
                </a:cubicBezTo>
                <a:lnTo>
                  <a:pt x="21600" y="20684"/>
                </a:lnTo>
                <a:lnTo>
                  <a:pt x="21600" y="10801"/>
                </a:lnTo>
                <a:lnTo>
                  <a:pt x="21600" y="915"/>
                </a:lnTo>
                <a:lnTo>
                  <a:pt x="21298" y="616"/>
                </a:lnTo>
                <a:cubicBezTo>
                  <a:pt x="21094" y="411"/>
                  <a:pt x="20820" y="266"/>
                  <a:pt x="20433" y="158"/>
                </a:cubicBezTo>
                <a:lnTo>
                  <a:pt x="19867" y="0"/>
                </a:lnTo>
                <a:lnTo>
                  <a:pt x="10821" y="0"/>
                </a:lnTo>
                <a:close/>
              </a:path>
            </a:pathLst>
          </a:custGeom>
          <a:ln w="12700">
            <a:miter lim="400000"/>
          </a:ln>
        </p:spPr>
      </p:pic>
      <p:pic>
        <p:nvPicPr>
          <p:cNvPr id="175" name="history.png" descr="history.png"/>
          <p:cNvPicPr>
            <a:picLocks noChangeAspect="1"/>
          </p:cNvPicPr>
          <p:nvPr/>
        </p:nvPicPr>
        <p:blipFill>
          <a:blip r:embed="rId4">
            <a:extLst/>
          </a:blip>
          <a:srcRect l="2878" t="974" r="3939" b="2471"/>
          <a:stretch>
            <a:fillRect/>
          </a:stretch>
        </p:blipFill>
        <p:spPr>
          <a:xfrm>
            <a:off x="16619626" y="3021410"/>
            <a:ext cx="4082805" cy="7737520"/>
          </a:xfrm>
          <a:custGeom>
            <a:avLst/>
            <a:gdLst/>
            <a:ahLst/>
            <a:cxnLst>
              <a:cxn ang="0">
                <a:pos x="wd2" y="hd2"/>
              </a:cxn>
              <a:cxn ang="5400000">
                <a:pos x="wd2" y="hd2"/>
              </a:cxn>
              <a:cxn ang="10800000">
                <a:pos x="wd2" y="hd2"/>
              </a:cxn>
              <a:cxn ang="16200000">
                <a:pos x="wd2" y="hd2"/>
              </a:cxn>
            </a:cxnLst>
            <a:rect l="0" t="0" r="r" b="b"/>
            <a:pathLst>
              <a:path w="21580" h="21599" fill="norm" stroke="1" extrusionOk="0">
                <a:moveTo>
                  <a:pt x="14416" y="0"/>
                </a:moveTo>
                <a:cubicBezTo>
                  <a:pt x="13284" y="-1"/>
                  <a:pt x="11977" y="1"/>
                  <a:pt x="10496" y="4"/>
                </a:cubicBezTo>
                <a:lnTo>
                  <a:pt x="1610" y="23"/>
                </a:lnTo>
                <a:lnTo>
                  <a:pt x="1129" y="181"/>
                </a:lnTo>
                <a:cubicBezTo>
                  <a:pt x="864" y="268"/>
                  <a:pt x="513" y="453"/>
                  <a:pt x="349" y="593"/>
                </a:cubicBezTo>
                <a:lnTo>
                  <a:pt x="49" y="848"/>
                </a:lnTo>
                <a:lnTo>
                  <a:pt x="9" y="10658"/>
                </a:lnTo>
                <a:cubicBezTo>
                  <a:pt x="-18" y="17498"/>
                  <a:pt x="14" y="20543"/>
                  <a:pt x="112" y="20720"/>
                </a:cubicBezTo>
                <a:cubicBezTo>
                  <a:pt x="288" y="21042"/>
                  <a:pt x="827" y="21386"/>
                  <a:pt x="1343" y="21505"/>
                </a:cubicBezTo>
                <a:cubicBezTo>
                  <a:pt x="1660" y="21578"/>
                  <a:pt x="3567" y="21597"/>
                  <a:pt x="10848" y="21598"/>
                </a:cubicBezTo>
                <a:lnTo>
                  <a:pt x="19954" y="21599"/>
                </a:lnTo>
                <a:lnTo>
                  <a:pt x="20473" y="21444"/>
                </a:lnTo>
                <a:cubicBezTo>
                  <a:pt x="20763" y="21357"/>
                  <a:pt x="21120" y="21169"/>
                  <a:pt x="21284" y="21015"/>
                </a:cubicBezTo>
                <a:lnTo>
                  <a:pt x="21578" y="20741"/>
                </a:lnTo>
                <a:lnTo>
                  <a:pt x="21580" y="10845"/>
                </a:lnTo>
                <a:cubicBezTo>
                  <a:pt x="21582" y="2640"/>
                  <a:pt x="21551" y="909"/>
                  <a:pt x="21404" y="723"/>
                </a:cubicBezTo>
                <a:cubicBezTo>
                  <a:pt x="21174" y="431"/>
                  <a:pt x="20530" y="148"/>
                  <a:pt x="19889" y="57"/>
                </a:cubicBezTo>
                <a:cubicBezTo>
                  <a:pt x="19635" y="21"/>
                  <a:pt x="17812" y="2"/>
                  <a:pt x="14416" y="0"/>
                </a:cubicBezTo>
                <a:close/>
              </a:path>
            </a:pathLst>
          </a:custGeom>
          <a:ln w="12700">
            <a:miter lim="400000"/>
          </a:ln>
        </p:spPr>
      </p:pic>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New_Template9">
  <a:themeElements>
    <a:clrScheme name="New_Template9">
      <a:dk1>
        <a:srgbClr val="5C5C5C"/>
      </a:dk1>
      <a:lt1>
        <a:srgbClr val="FFFFFF"/>
      </a:lt1>
      <a:dk2>
        <a:srgbClr val="5C5C5C"/>
      </a:dk2>
      <a:lt2>
        <a:srgbClr val="CBCBCB"/>
      </a:lt2>
      <a:accent1>
        <a:srgbClr val="80989C"/>
      </a:accent1>
      <a:accent2>
        <a:srgbClr val="A8AB65"/>
      </a:accent2>
      <a:accent3>
        <a:srgbClr val="CBAC69"/>
      </a:accent3>
      <a:accent4>
        <a:srgbClr val="CF7330"/>
      </a:accent4>
      <a:accent5>
        <a:srgbClr val="B44C34"/>
      </a:accent5>
      <a:accent6>
        <a:srgbClr val="8C869B"/>
      </a:accent6>
      <a:hlink>
        <a:srgbClr val="0000FF"/>
      </a:hlink>
      <a:folHlink>
        <a:srgbClr val="FF00FF"/>
      </a:folHlink>
    </a:clrScheme>
    <a:fontScheme name="New_Template9">
      <a:majorFont>
        <a:latin typeface="DIN Condensed Bold"/>
        <a:ea typeface="DIN Condensed Bold"/>
        <a:cs typeface="DIN Condensed Bold"/>
      </a:majorFont>
      <a:minorFont>
        <a:latin typeface="DIN Condensed Bold"/>
        <a:ea typeface="DIN Condensed Bold"/>
        <a:cs typeface="DIN Condensed Bold"/>
      </a:minorFont>
    </a:fontScheme>
    <a:fmtScheme name="New_Template9">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hueOff val="-522454"/>
            <a:satOff val="1153"/>
            <a:lumOff val="13444"/>
          </a:schemeClr>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500" u="none" kumimoji="0" normalizeH="0">
            <a:ln>
              <a:noFill/>
            </a:ln>
            <a:solidFill>
              <a:srgbClr val="FFFFFF"/>
            </a:solidFill>
            <a:effectLst/>
            <a:uFillTx/>
            <a:latin typeface="DIN Alternate Bold"/>
            <a:ea typeface="DIN Alternate Bold"/>
            <a:cs typeface="DIN Alternate Bold"/>
            <a:sym typeface="DIN Alternate Bold"/>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747676"/>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l" defTabSz="825500" rtl="0" fontAlgn="auto" latinLnBrk="0" hangingPunct="0">
          <a:lnSpc>
            <a:spcPct val="100000"/>
          </a:lnSpc>
          <a:spcBef>
            <a:spcPts val="2000"/>
          </a:spcBef>
          <a:spcAft>
            <a:spcPts val="0"/>
          </a:spcAft>
          <a:buClrTx/>
          <a:buSzTx/>
          <a:buFontTx/>
          <a:buNone/>
          <a:tabLst/>
          <a:defRPr b="0" baseline="0" cap="none" i="1" spc="39" strike="noStrike" sz="4000" u="none" kumimoji="0" normalizeH="0">
            <a:ln>
              <a:noFill/>
            </a:ln>
            <a:solidFill>
              <a:srgbClr val="5C5C5C"/>
            </a:solidFill>
            <a:effectLst/>
            <a:uFillTx/>
            <a:latin typeface="Iowan Old Style Roman"/>
            <a:ea typeface="Iowan Old Style Roman"/>
            <a:cs typeface="Iowan Old Style Roman"/>
            <a:sym typeface="Iowan Old Style Roman"/>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New_Template9">
  <a:themeElements>
    <a:clrScheme name="New_Template9">
      <a:dk1>
        <a:srgbClr val="000000"/>
      </a:dk1>
      <a:lt1>
        <a:srgbClr val="FFFFFF"/>
      </a:lt1>
      <a:dk2>
        <a:srgbClr val="5C5C5C"/>
      </a:dk2>
      <a:lt2>
        <a:srgbClr val="CBCBCB"/>
      </a:lt2>
      <a:accent1>
        <a:srgbClr val="80989C"/>
      </a:accent1>
      <a:accent2>
        <a:srgbClr val="A8AB65"/>
      </a:accent2>
      <a:accent3>
        <a:srgbClr val="CBAC69"/>
      </a:accent3>
      <a:accent4>
        <a:srgbClr val="CF7330"/>
      </a:accent4>
      <a:accent5>
        <a:srgbClr val="B44C34"/>
      </a:accent5>
      <a:accent6>
        <a:srgbClr val="8C869B"/>
      </a:accent6>
      <a:hlink>
        <a:srgbClr val="0000FF"/>
      </a:hlink>
      <a:folHlink>
        <a:srgbClr val="FF00FF"/>
      </a:folHlink>
    </a:clrScheme>
    <a:fontScheme name="New_Template9">
      <a:majorFont>
        <a:latin typeface="DIN Condensed Bold"/>
        <a:ea typeface="DIN Condensed Bold"/>
        <a:cs typeface="DIN Condensed Bold"/>
      </a:majorFont>
      <a:minorFont>
        <a:latin typeface="DIN Condensed Bold"/>
        <a:ea typeface="DIN Condensed Bold"/>
        <a:cs typeface="DIN Condensed Bold"/>
      </a:minorFont>
    </a:fontScheme>
    <a:fmtScheme name="New_Template9">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hueOff val="-522454"/>
            <a:satOff val="1153"/>
            <a:lumOff val="13444"/>
          </a:schemeClr>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500" u="none" kumimoji="0" normalizeH="0">
            <a:ln>
              <a:noFill/>
            </a:ln>
            <a:solidFill>
              <a:srgbClr val="FFFFFF"/>
            </a:solidFill>
            <a:effectLst/>
            <a:uFillTx/>
            <a:latin typeface="DIN Alternate Bold"/>
            <a:ea typeface="DIN Alternate Bold"/>
            <a:cs typeface="DIN Alternate Bold"/>
            <a:sym typeface="DIN Alternate Bold"/>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747676"/>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l" defTabSz="825500" rtl="0" fontAlgn="auto" latinLnBrk="0" hangingPunct="0">
          <a:lnSpc>
            <a:spcPct val="100000"/>
          </a:lnSpc>
          <a:spcBef>
            <a:spcPts val="2000"/>
          </a:spcBef>
          <a:spcAft>
            <a:spcPts val="0"/>
          </a:spcAft>
          <a:buClrTx/>
          <a:buSzTx/>
          <a:buFontTx/>
          <a:buNone/>
          <a:tabLst/>
          <a:defRPr b="0" baseline="0" cap="none" i="1" spc="39" strike="noStrike" sz="4000" u="none" kumimoji="0" normalizeH="0">
            <a:ln>
              <a:noFill/>
            </a:ln>
            <a:solidFill>
              <a:srgbClr val="5C5C5C"/>
            </a:solidFill>
            <a:effectLst/>
            <a:uFillTx/>
            <a:latin typeface="Iowan Old Style Roman"/>
            <a:ea typeface="Iowan Old Style Roman"/>
            <a:cs typeface="Iowan Old Style Roman"/>
            <a:sym typeface="Iowan Old Style Roman"/>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